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  <p:sldMasterId id="2147483836" r:id="rId9"/>
  </p:sldMasterIdLst>
  <p:notesMasterIdLst>
    <p:notesMasterId r:id="rId14"/>
  </p:notesMasterIdLst>
  <p:handoutMasterIdLst>
    <p:handoutMasterId r:id="rId15"/>
  </p:handoutMasterIdLst>
  <p:sldIdLst>
    <p:sldId id="294" r:id="rId10"/>
    <p:sldId id="299" r:id="rId11"/>
    <p:sldId id="297" r:id="rId12"/>
    <p:sldId id="29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53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62" y="2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91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91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91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91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5.svg"/><Relationship Id="rId4" Type="http://schemas.openxmlformats.org/officeDocument/2006/relationships/image" Target="../media/image9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8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7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8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7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8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8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7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htoehtoinen ennen esityksen alkamista valmistelevaksi diaksi pienellä alaotsik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05264"/>
            <a:ext cx="9144000" cy="64807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Avenir Next Medium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Huomio tai lyhyt kuvaus esityksen seuraavasta kappaleesta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951108-AF02-2D4C-A5B3-D9CDAAD4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484784"/>
            <a:ext cx="10515600" cy="3096344"/>
          </a:xfrm>
          <a:prstGeom prst="rect">
            <a:avLst/>
          </a:prstGeom>
        </p:spPr>
        <p:txBody>
          <a:bodyPr anchor="ctr" anchorCtr="0"/>
          <a:lstStyle>
            <a:lvl1pPr algn="ctr">
              <a:defRPr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606C77-B307-9E47-B59F-4253C5A4C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4292" y="7029400"/>
            <a:ext cx="2383976" cy="1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9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mistelevan dian jatko-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01600"/>
            <a:ext cx="9144000" cy="106642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 b="0" i="0">
                <a:latin typeface="Avenir Next Medium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Huomio tai lyhyt kuvaus esityksen seuraavasta kappaleesta</a:t>
            </a:r>
          </a:p>
        </p:txBody>
      </p:sp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908720"/>
            <a:ext cx="9144000" cy="288013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6000"/>
              </a:lnSpc>
              <a:defRPr sz="72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693033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mistelevan dian jatko-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69552"/>
            <a:ext cx="9144000" cy="106642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 b="0" i="0">
                <a:latin typeface="Avenir Next Medium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Huomio tai lyhyt kuvaus esityksen seuraavasta kappaleesta</a:t>
            </a:r>
          </a:p>
        </p:txBody>
      </p:sp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476672"/>
            <a:ext cx="9144000" cy="288013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6000"/>
              </a:lnSpc>
              <a:defRPr sz="72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1C6261-BCFF-2E4B-86E6-71D4777AD5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863"/>
          <a:stretch/>
        </p:blipFill>
        <p:spPr>
          <a:xfrm>
            <a:off x="4655840" y="4274263"/>
            <a:ext cx="3168352" cy="258373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B3E3E6F-7D6F-C146-80BD-7FF26D087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240"/>
          <a:stretch/>
        </p:blipFill>
        <p:spPr>
          <a:xfrm>
            <a:off x="0" y="4094217"/>
            <a:ext cx="1919536" cy="276378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E7E02B5-86F0-7343-928E-2FD414618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" r="643" b="6721"/>
          <a:stretch/>
        </p:blipFill>
        <p:spPr>
          <a:xfrm>
            <a:off x="2011726" y="4326197"/>
            <a:ext cx="2644114" cy="253012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A2CD64E-5BCA-5D43-B454-1085E8C34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31349"/>
          <a:stretch/>
        </p:blipFill>
        <p:spPr>
          <a:xfrm>
            <a:off x="7896200" y="4257905"/>
            <a:ext cx="2663012" cy="260009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0782E6E-B117-8841-8E6B-65015FAEF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3542" b="6318"/>
          <a:stretch/>
        </p:blipFill>
        <p:spPr>
          <a:xfrm>
            <a:off x="10564994" y="4081382"/>
            <a:ext cx="1627006" cy="27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4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6E192-509E-4D4E-9161-89186D033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1627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9C9591-37AC-2D43-8AB9-0AB1EB5BA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908203"/>
          </a:xfrm>
          <a:prstGeom prst="rect">
            <a:avLst/>
          </a:prstGeom>
        </p:spPr>
        <p:txBody>
          <a:bodyPr anchor="ctr" anchorCtr="0"/>
          <a:lstStyle>
            <a:lvl1pPr marL="432000" indent="-432000">
              <a:defRPr sz="4800" b="0" i="0">
                <a:latin typeface="Avenir Next Medium" panose="020B0503020202020204" pitchFamily="34" charset="0"/>
              </a:defRPr>
            </a:lvl1pPr>
            <a:lvl2pPr marL="1440000">
              <a:defRPr b="0" i="0">
                <a:latin typeface="Avenir Next Medium" panose="020B0503020202020204" pitchFamily="34" charset="0"/>
              </a:defRPr>
            </a:lvl2pPr>
            <a:lvl3pPr marL="2160000">
              <a:defRPr b="0" i="0">
                <a:latin typeface="Avenir Next Medium" panose="020B0503020202020204" pitchFamily="34" charset="0"/>
              </a:defRPr>
            </a:lvl3pPr>
            <a:lvl4pPr>
              <a:defRPr b="1" i="0">
                <a:latin typeface="Avenir Next Demi Bold" panose="020B0503020202020204" pitchFamily="34" charset="0"/>
              </a:defRPr>
            </a:lvl4pPr>
            <a:lvl5pPr>
              <a:defRPr b="1" i="0"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D2CD25-9C1D-854B-A871-D35DB309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53335"/>
            <a:ext cx="2225761" cy="1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7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on kuning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6E192-509E-4D4E-9161-89186D033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1627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9C9591-37AC-2D43-8AB9-0AB1EB5BA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908203"/>
          </a:xfrm>
          <a:prstGeom prst="rect">
            <a:avLst/>
          </a:prstGeom>
        </p:spPr>
        <p:txBody>
          <a:bodyPr anchor="ctr" anchorCtr="0"/>
          <a:lstStyle>
            <a:lvl1pPr marL="432000" indent="-432000">
              <a:defRPr sz="4800" b="0" i="0">
                <a:latin typeface="Avenir Next Medium" panose="020B0503020202020204" pitchFamily="34" charset="0"/>
              </a:defRPr>
            </a:lvl1pPr>
            <a:lvl2pPr marL="1440000">
              <a:defRPr b="0" i="0">
                <a:latin typeface="Avenir Next Medium" panose="020B0503020202020204" pitchFamily="34" charset="0"/>
              </a:defRPr>
            </a:lvl2pPr>
            <a:lvl3pPr marL="2160000">
              <a:defRPr b="0" i="0">
                <a:latin typeface="Avenir Next Medium" panose="020B0503020202020204" pitchFamily="34" charset="0"/>
              </a:defRPr>
            </a:lvl3pPr>
            <a:lvl4pPr>
              <a:defRPr b="1" i="0">
                <a:latin typeface="Avenir Next Demi Bold" panose="020B0503020202020204" pitchFamily="34" charset="0"/>
              </a:defRPr>
            </a:lvl4pPr>
            <a:lvl5pPr>
              <a:defRPr b="1" i="0"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D2CD25-9C1D-854B-A871-D35DB309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53335"/>
            <a:ext cx="2225761" cy="18963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488BC0B-4E26-AA40-9E17-4CBDF7258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240"/>
          <a:stretch/>
        </p:blipFill>
        <p:spPr>
          <a:xfrm flipH="1">
            <a:off x="10292003" y="3551366"/>
            <a:ext cx="1919536" cy="27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6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on kuning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6E192-509E-4D4E-9161-89186D033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1627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9C9591-37AC-2D43-8AB9-0AB1EB5BA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908203"/>
          </a:xfrm>
          <a:prstGeom prst="rect">
            <a:avLst/>
          </a:prstGeom>
        </p:spPr>
        <p:txBody>
          <a:bodyPr anchor="ctr" anchorCtr="0"/>
          <a:lstStyle>
            <a:lvl1pPr marL="432000" indent="-432000">
              <a:defRPr sz="4800" b="0" i="0">
                <a:latin typeface="Avenir Next Medium" panose="020B0503020202020204" pitchFamily="34" charset="0"/>
              </a:defRPr>
            </a:lvl1pPr>
            <a:lvl2pPr marL="1440000">
              <a:defRPr b="0" i="0">
                <a:latin typeface="Avenir Next Medium" panose="020B0503020202020204" pitchFamily="34" charset="0"/>
              </a:defRPr>
            </a:lvl2pPr>
            <a:lvl3pPr marL="2160000">
              <a:defRPr b="0" i="0">
                <a:latin typeface="Avenir Next Medium" panose="020B0503020202020204" pitchFamily="34" charset="0"/>
              </a:defRPr>
            </a:lvl3pPr>
            <a:lvl4pPr>
              <a:defRPr b="1" i="0">
                <a:latin typeface="Avenir Next Demi Bold" panose="020B0503020202020204" pitchFamily="34" charset="0"/>
              </a:defRPr>
            </a:lvl4pPr>
            <a:lvl5pPr>
              <a:defRPr b="1" i="0"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D2CD25-9C1D-854B-A871-D35DB309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53335"/>
            <a:ext cx="2225761" cy="18963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2D95C8B-3F64-2B4F-857A-25E18CA9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25458" b="6044"/>
          <a:stretch/>
        </p:blipFill>
        <p:spPr>
          <a:xfrm>
            <a:off x="9984432" y="3356992"/>
            <a:ext cx="2207568" cy="28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59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on kuning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6E192-509E-4D4E-9161-89186D033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1627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9C9591-37AC-2D43-8AB9-0AB1EB5BA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268760"/>
            <a:ext cx="9506272" cy="4908203"/>
          </a:xfrm>
          <a:prstGeom prst="rect">
            <a:avLst/>
          </a:prstGeom>
        </p:spPr>
        <p:txBody>
          <a:bodyPr anchor="ctr" anchorCtr="0"/>
          <a:lstStyle>
            <a:lvl1pPr marL="432000" indent="-432000">
              <a:defRPr sz="4800" b="0" i="0">
                <a:latin typeface="Avenir Next Medium" panose="020B0503020202020204" pitchFamily="34" charset="0"/>
              </a:defRPr>
            </a:lvl1pPr>
            <a:lvl2pPr marL="1440000">
              <a:defRPr b="0" i="0">
                <a:latin typeface="Avenir Next Medium" panose="020B0503020202020204" pitchFamily="34" charset="0"/>
              </a:defRPr>
            </a:lvl2pPr>
            <a:lvl3pPr marL="2160000">
              <a:defRPr b="0" i="0">
                <a:latin typeface="Avenir Next Medium" panose="020B0503020202020204" pitchFamily="34" charset="0"/>
              </a:defRPr>
            </a:lvl3pPr>
            <a:lvl4pPr>
              <a:defRPr b="1" i="0">
                <a:latin typeface="Avenir Next Demi Bold" panose="020B0503020202020204" pitchFamily="34" charset="0"/>
              </a:defRPr>
            </a:lvl4pPr>
            <a:lvl5pPr>
              <a:defRPr b="1" i="0"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D2CD25-9C1D-854B-A871-D35DB309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53335"/>
            <a:ext cx="2225761" cy="18963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6393226-9790-F74E-B35A-BA163BFF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142" b="15863"/>
          <a:stretch/>
        </p:blipFill>
        <p:spPr>
          <a:xfrm>
            <a:off x="0" y="4221088"/>
            <a:ext cx="2783632" cy="258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73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on kuning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6E192-509E-4D4E-9161-89186D033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1627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9C9591-37AC-2D43-8AB9-0AB1EB5BA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4908203"/>
          </a:xfrm>
          <a:prstGeom prst="rect">
            <a:avLst/>
          </a:prstGeom>
        </p:spPr>
        <p:txBody>
          <a:bodyPr anchor="ctr" anchorCtr="0"/>
          <a:lstStyle>
            <a:lvl1pPr marL="432000" indent="-432000">
              <a:defRPr sz="4800" b="0" i="0">
                <a:latin typeface="Avenir Next Medium" panose="020B0503020202020204" pitchFamily="34" charset="0"/>
              </a:defRPr>
            </a:lvl1pPr>
            <a:lvl2pPr marL="1440000">
              <a:defRPr b="0" i="0">
                <a:latin typeface="Avenir Next Medium" panose="020B0503020202020204" pitchFamily="34" charset="0"/>
              </a:defRPr>
            </a:lvl2pPr>
            <a:lvl3pPr marL="2160000">
              <a:defRPr b="0" i="0">
                <a:latin typeface="Avenir Next Medium" panose="020B0503020202020204" pitchFamily="34" charset="0"/>
              </a:defRPr>
            </a:lvl3pPr>
            <a:lvl4pPr>
              <a:defRPr b="1" i="0">
                <a:latin typeface="Avenir Next Demi Bold" panose="020B0503020202020204" pitchFamily="34" charset="0"/>
              </a:defRPr>
            </a:lvl4pPr>
            <a:lvl5pPr>
              <a:defRPr b="1" i="0">
                <a:latin typeface="Avenir Next Demi Bold" panose="020B0503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AD2CD25-9C1D-854B-A871-D35DB309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53335"/>
            <a:ext cx="2225761" cy="18963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EE7F409-09B5-E242-9D2C-5E9629F5A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542" b="6318"/>
          <a:stretch/>
        </p:blipFill>
        <p:spPr>
          <a:xfrm>
            <a:off x="10564994" y="3400346"/>
            <a:ext cx="1627006" cy="27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5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413792"/>
            <a:ext cx="10972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Muokkaa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4425357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Avenir Next Medium" panose="020B0503020202020204" pitchFamily="34" charset="0"/>
              </a:defRPr>
            </a:lvl1pPr>
            <a:lvl2pPr>
              <a:defRPr sz="2400" b="0" i="0">
                <a:latin typeface="Avenir Next Medium" panose="020B0503020202020204" pitchFamily="34" charset="0"/>
              </a:defRPr>
            </a:lvl2pPr>
            <a:lvl3pPr>
              <a:defRPr sz="2000" b="0" i="0">
                <a:latin typeface="Avenir Next Medium" panose="020B0503020202020204" pitchFamily="34" charset="0"/>
              </a:defRPr>
            </a:lvl3pPr>
            <a:lvl4pPr>
              <a:defRPr sz="1800" b="0" i="0">
                <a:latin typeface="Avenir Next Medium" panose="020B0503020202020204" pitchFamily="34" charset="0"/>
              </a:defRPr>
            </a:lvl4pPr>
            <a:lvl5pPr>
              <a:defRPr sz="1800" b="0" i="0">
                <a:latin typeface="Avenir Next Medium" panose="020B0503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8B1349C-B315-9941-8C39-0A234AFC8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6453335"/>
            <a:ext cx="2225761" cy="1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7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02730"/>
            <a:ext cx="9144000" cy="85040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0" i="0">
                <a:solidFill>
                  <a:schemeClr val="bg1"/>
                </a:solidFill>
                <a:latin typeface="Avenir Next Medium" panose="020B0503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Esittäjän nimi</a:t>
            </a:r>
          </a:p>
          <a:p>
            <a:r>
              <a:rPr lang="fi-FI" dirty="0"/>
              <a:t>Aika Paikka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667DC2D-2AF9-E944-A754-814C6558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3950" y="548680"/>
            <a:ext cx="864096" cy="842891"/>
          </a:xfrm>
          <a:prstGeom prst="rect">
            <a:avLst/>
          </a:prstGeom>
        </p:spPr>
      </p:pic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1628800"/>
            <a:ext cx="9144000" cy="216005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7200"/>
              </a:lnSpc>
              <a:defRPr sz="7200" b="1" i="0" baseline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Esityksen nimi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6CC5B9E-353E-154F-9B05-9EF9786F8C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4294" y="6078451"/>
            <a:ext cx="2383975" cy="2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07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01600"/>
            <a:ext cx="9144000" cy="106642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0" i="0">
                <a:solidFill>
                  <a:schemeClr val="bg1"/>
                </a:solidFill>
                <a:latin typeface="Avenir Next Medium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Huomio tai lyhyt kuvaus esityksen seuraavasta kappaleesta</a:t>
            </a:r>
          </a:p>
        </p:txBody>
      </p:sp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907200"/>
            <a:ext cx="9144000" cy="288013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7200"/>
              </a:lnSpc>
              <a:defRPr sz="72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6ADF074-DE2F-0D41-A34C-2AFED0AFC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8368" y="6237312"/>
            <a:ext cx="2383975" cy="2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42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90763"/>
            <a:ext cx="9144000" cy="106642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0" i="0">
                <a:solidFill>
                  <a:schemeClr val="bg1"/>
                </a:solidFill>
                <a:latin typeface="Avenir Next Medium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Huomio tai lyhyt kuvaus esityksen seuraavasta kappaleesta</a:t>
            </a:r>
          </a:p>
        </p:txBody>
      </p:sp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1124744"/>
            <a:ext cx="9144000" cy="288013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7200"/>
              </a:lnSpc>
              <a:defRPr sz="72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6ADF074-DE2F-0D41-A34C-2AFED0AFC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6360" y="6223974"/>
            <a:ext cx="2383975" cy="22936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81D2C7F-5AD3-3643-9CAC-9FCCE5877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3950" y="548680"/>
            <a:ext cx="864096" cy="84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33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so otsikko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01600"/>
            <a:ext cx="9144000" cy="106642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 b="0" i="0">
                <a:latin typeface="Avenir Next Medium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Huomio tai lyhyt kuvaus esityksen seuraavasta kappaleesta</a:t>
            </a:r>
          </a:p>
        </p:txBody>
      </p:sp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908720"/>
            <a:ext cx="9144000" cy="288013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6000"/>
              </a:lnSpc>
              <a:defRPr sz="72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0475C0E-D30A-7743-B0B0-744D3868B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36360" y="6223457"/>
            <a:ext cx="2446283" cy="2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25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02730"/>
            <a:ext cx="9144000" cy="106642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 b="0" i="0">
                <a:latin typeface="Avenir Next Medium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Huomio tai lyhyt kuvaus esityksen seuraavasta kappaleesta</a:t>
            </a:r>
          </a:p>
        </p:txBody>
      </p:sp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1628800"/>
            <a:ext cx="9144000" cy="216005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6000"/>
              </a:lnSpc>
              <a:defRPr sz="60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408C47A-5CAC-C94C-88B4-4C012979E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36360" y="6223457"/>
            <a:ext cx="2446283" cy="2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41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iden välinen 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1628800"/>
            <a:ext cx="9144000" cy="3816424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lnSpc>
                <a:spcPts val="7200"/>
              </a:lnSpc>
              <a:defRPr sz="72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181422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isolla otsikolla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02730"/>
            <a:ext cx="9144000" cy="85040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0" i="0">
                <a:latin typeface="Avenir Next Medium" panose="020B0503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Esittäjän nimi</a:t>
            </a:r>
          </a:p>
          <a:p>
            <a:r>
              <a:rPr lang="fi-FI" dirty="0"/>
              <a:t>Aika Paikka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48680"/>
            <a:ext cx="864096" cy="844278"/>
          </a:xfrm>
          <a:prstGeom prst="rect">
            <a:avLst/>
          </a:prstGeom>
        </p:spPr>
      </p:pic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1628800"/>
            <a:ext cx="9144000" cy="216005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7200"/>
              </a:lnSpc>
              <a:defRPr sz="7200" b="1" i="0" baseline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Esityksen nimi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7BF6FDA-9FD6-E743-9B5D-822EF603A7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72858" y="6223457"/>
            <a:ext cx="2446283" cy="2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910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 isolla otsikolla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77072"/>
            <a:ext cx="9144000" cy="85040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0" i="0">
                <a:latin typeface="Avenir Next Medium" panose="020B0503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Esittäjän nimi</a:t>
            </a:r>
          </a:p>
          <a:p>
            <a:r>
              <a:rPr lang="fi-FI" dirty="0"/>
              <a:t>Aika Paikka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48680"/>
            <a:ext cx="864096" cy="844278"/>
          </a:xfrm>
          <a:prstGeom prst="rect">
            <a:avLst/>
          </a:prstGeom>
        </p:spPr>
      </p:pic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1903142"/>
            <a:ext cx="9144000" cy="216005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7200"/>
              </a:lnSpc>
              <a:defRPr sz="7200" b="1" i="0" baseline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Esityksen nimi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7BF6FDA-9FD6-E743-9B5D-822EF603A7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4352" y="6223457"/>
            <a:ext cx="2446283" cy="2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24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oitusdia isolla otsikolla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509120"/>
            <a:ext cx="9144000" cy="85040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0" i="0">
                <a:latin typeface="Avenir Next Medium" panose="020B0503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Esittäjän nimi</a:t>
            </a:r>
          </a:p>
          <a:p>
            <a:r>
              <a:rPr lang="fi-FI" dirty="0"/>
              <a:t>Aika Paikka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48680"/>
            <a:ext cx="864096" cy="844278"/>
          </a:xfrm>
          <a:prstGeom prst="rect">
            <a:avLst/>
          </a:prstGeom>
        </p:spPr>
      </p:pic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2335190"/>
            <a:ext cx="9144000" cy="216005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7200"/>
              </a:lnSpc>
              <a:defRPr sz="7200" b="1" i="0" baseline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Esityksen nimi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7BF6FDA-9FD6-E743-9B5D-822EF603A7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4352" y="6223457"/>
            <a:ext cx="2446283" cy="2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oitusdia isolla otsikolla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882850"/>
            <a:ext cx="9144000" cy="85040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0" i="0">
                <a:latin typeface="Avenir Next Medium" panose="020B0503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Esittäjän nimi</a:t>
            </a:r>
          </a:p>
          <a:p>
            <a:r>
              <a:rPr lang="fi-FI" dirty="0"/>
              <a:t>Aika Paikka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48680"/>
            <a:ext cx="864096" cy="844278"/>
          </a:xfrm>
          <a:prstGeom prst="rect">
            <a:avLst/>
          </a:prstGeom>
        </p:spPr>
      </p:pic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2708920"/>
            <a:ext cx="9144000" cy="216005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7200"/>
              </a:lnSpc>
              <a:defRPr sz="7200" b="1" i="0" baseline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Esityksen nimi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7BF6FDA-9FD6-E743-9B5D-822EF603A7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64352" y="6223457"/>
            <a:ext cx="2446283" cy="2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0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01600"/>
            <a:ext cx="9144000" cy="106642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0" i="0">
                <a:solidFill>
                  <a:schemeClr val="bg1"/>
                </a:solidFill>
                <a:latin typeface="Avenir Next Medium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Huomio tai lyhyt kuvaus esityksen seuraavasta kappaleesta</a:t>
            </a:r>
          </a:p>
        </p:txBody>
      </p:sp>
      <p:sp>
        <p:nvSpPr>
          <p:cNvPr id="27" name="Otsikko 26"/>
          <p:cNvSpPr>
            <a:spLocks noGrp="1"/>
          </p:cNvSpPr>
          <p:nvPr>
            <p:ph type="title" hasCustomPrompt="1"/>
          </p:nvPr>
        </p:nvSpPr>
        <p:spPr>
          <a:xfrm>
            <a:off x="1524000" y="907200"/>
            <a:ext cx="9144000" cy="2880136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ts val="7200"/>
              </a:lnSpc>
              <a:defRPr sz="72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6ADF074-DE2F-0D41-A34C-2AFED0AFC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4012" y="6237312"/>
            <a:ext cx="2383975" cy="22936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89C773D-74A9-7447-8BF1-E380170C08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3812" y="548681"/>
            <a:ext cx="66437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459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i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2656"/>
            <a:ext cx="10972800" cy="57935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>
          <a:xfrm>
            <a:off x="609600" y="635635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0D6BA163-6E21-400E-8774-C9F8AD73A1A8}" type="slidenum">
              <a:rPr lang="fi-FI"/>
              <a:pPr/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6" y="6453339"/>
            <a:ext cx="2225761" cy="1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8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EAB51A-4CB9-C04C-BE53-AC8A73E2A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543774-02BF-4AF0-92A7-54A51C60BCE7}"/>
              </a:ext>
            </a:extLst>
          </p:cNvPr>
          <p:cNvGrpSpPr/>
          <p:nvPr userDrawn="1"/>
        </p:nvGrpSpPr>
        <p:grpSpPr>
          <a:xfrm>
            <a:off x="11695113" y="6242049"/>
            <a:ext cx="350838" cy="479426"/>
            <a:chOff x="11695113" y="4949825"/>
            <a:chExt cx="350838" cy="479426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18ADCEA9-3B77-43C7-B497-73C4349D1AF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1696700" y="4949825"/>
              <a:ext cx="3460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F7908FE-C1CB-44FE-931B-EED025436B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95113" y="4949825"/>
              <a:ext cx="350838" cy="338138"/>
            </a:xfrm>
            <a:custGeom>
              <a:avLst/>
              <a:gdLst>
                <a:gd name="T0" fmla="*/ 129 w 182"/>
                <a:gd name="T1" fmla="*/ 131 h 175"/>
                <a:gd name="T2" fmla="*/ 33 w 182"/>
                <a:gd name="T3" fmla="*/ 6 h 175"/>
                <a:gd name="T4" fmla="*/ 48 w 182"/>
                <a:gd name="T5" fmla="*/ 11 h 175"/>
                <a:gd name="T6" fmla="*/ 55 w 182"/>
                <a:gd name="T7" fmla="*/ 19 h 175"/>
                <a:gd name="T8" fmla="*/ 52 w 182"/>
                <a:gd name="T9" fmla="*/ 27 h 175"/>
                <a:gd name="T10" fmla="*/ 52 w 182"/>
                <a:gd name="T11" fmla="*/ 25 h 175"/>
                <a:gd name="T12" fmla="*/ 86 w 182"/>
                <a:gd name="T13" fmla="*/ 26 h 175"/>
                <a:gd name="T14" fmla="*/ 37 w 182"/>
                <a:gd name="T15" fmla="*/ 39 h 175"/>
                <a:gd name="T16" fmla="*/ 26 w 182"/>
                <a:gd name="T17" fmla="*/ 61 h 175"/>
                <a:gd name="T18" fmla="*/ 109 w 182"/>
                <a:gd name="T19" fmla="*/ 38 h 175"/>
                <a:gd name="T20" fmla="*/ 33 w 182"/>
                <a:gd name="T21" fmla="*/ 38 h 175"/>
                <a:gd name="T22" fmla="*/ 90 w 182"/>
                <a:gd name="T23" fmla="*/ 44 h 175"/>
                <a:gd name="T24" fmla="*/ 99 w 182"/>
                <a:gd name="T25" fmla="*/ 39 h 175"/>
                <a:gd name="T26" fmla="*/ 33 w 182"/>
                <a:gd name="T27" fmla="*/ 72 h 175"/>
                <a:gd name="T28" fmla="*/ 8 w 182"/>
                <a:gd name="T29" fmla="*/ 88 h 175"/>
                <a:gd name="T30" fmla="*/ 18 w 182"/>
                <a:gd name="T31" fmla="*/ 96 h 175"/>
                <a:gd name="T32" fmla="*/ 122 w 182"/>
                <a:gd name="T33" fmla="*/ 66 h 175"/>
                <a:gd name="T34" fmla="*/ 112 w 182"/>
                <a:gd name="T35" fmla="*/ 63 h 175"/>
                <a:gd name="T36" fmla="*/ 22 w 182"/>
                <a:gd name="T37" fmla="*/ 82 h 175"/>
                <a:gd name="T38" fmla="*/ 48 w 182"/>
                <a:gd name="T39" fmla="*/ 84 h 175"/>
                <a:gd name="T40" fmla="*/ 43 w 182"/>
                <a:gd name="T41" fmla="*/ 94 h 175"/>
                <a:gd name="T42" fmla="*/ 94 w 182"/>
                <a:gd name="T43" fmla="*/ 75 h 175"/>
                <a:gd name="T44" fmla="*/ 61 w 182"/>
                <a:gd name="T45" fmla="*/ 89 h 175"/>
                <a:gd name="T46" fmla="*/ 110 w 182"/>
                <a:gd name="T47" fmla="*/ 85 h 175"/>
                <a:gd name="T48" fmla="*/ 119 w 182"/>
                <a:gd name="T49" fmla="*/ 92 h 175"/>
                <a:gd name="T50" fmla="*/ 45 w 182"/>
                <a:gd name="T51" fmla="*/ 132 h 175"/>
                <a:gd name="T52" fmla="*/ 108 w 182"/>
                <a:gd name="T53" fmla="*/ 82 h 175"/>
                <a:gd name="T54" fmla="*/ 57 w 182"/>
                <a:gd name="T55" fmla="*/ 115 h 175"/>
                <a:gd name="T56" fmla="*/ 42 w 182"/>
                <a:gd name="T57" fmla="*/ 116 h 175"/>
                <a:gd name="T58" fmla="*/ 97 w 182"/>
                <a:gd name="T59" fmla="*/ 109 h 175"/>
                <a:gd name="T60" fmla="*/ 76 w 182"/>
                <a:gd name="T61" fmla="*/ 134 h 175"/>
                <a:gd name="T62" fmla="*/ 128 w 182"/>
                <a:gd name="T63" fmla="*/ 122 h 175"/>
                <a:gd name="T64" fmla="*/ 129 w 182"/>
                <a:gd name="T65" fmla="*/ 103 h 175"/>
                <a:gd name="T66" fmla="*/ 93 w 182"/>
                <a:gd name="T67" fmla="*/ 132 h 175"/>
                <a:gd name="T68" fmla="*/ 103 w 182"/>
                <a:gd name="T69" fmla="*/ 144 h 175"/>
                <a:gd name="T70" fmla="*/ 88 w 182"/>
                <a:gd name="T71" fmla="*/ 133 h 175"/>
                <a:gd name="T72" fmla="*/ 64 w 182"/>
                <a:gd name="T73" fmla="*/ 155 h 175"/>
                <a:gd name="T74" fmla="*/ 115 w 182"/>
                <a:gd name="T75" fmla="*/ 123 h 175"/>
                <a:gd name="T76" fmla="*/ 53 w 182"/>
                <a:gd name="T77" fmla="*/ 136 h 175"/>
                <a:gd name="T78" fmla="*/ 101 w 182"/>
                <a:gd name="T79" fmla="*/ 171 h 175"/>
                <a:gd name="T80" fmla="*/ 119 w 182"/>
                <a:gd name="T81" fmla="*/ 165 h 175"/>
                <a:gd name="T82" fmla="*/ 128 w 182"/>
                <a:gd name="T83" fmla="*/ 8 h 175"/>
                <a:gd name="T84" fmla="*/ 123 w 182"/>
                <a:gd name="T85" fmla="*/ 15 h 175"/>
                <a:gd name="T86" fmla="*/ 153 w 182"/>
                <a:gd name="T87" fmla="*/ 8 h 175"/>
                <a:gd name="T88" fmla="*/ 155 w 182"/>
                <a:gd name="T89" fmla="*/ 23 h 175"/>
                <a:gd name="T90" fmla="*/ 138 w 182"/>
                <a:gd name="T91" fmla="*/ 18 h 175"/>
                <a:gd name="T92" fmla="*/ 178 w 182"/>
                <a:gd name="T93" fmla="*/ 30 h 175"/>
                <a:gd name="T94" fmla="*/ 162 w 182"/>
                <a:gd name="T95" fmla="*/ 42 h 175"/>
                <a:gd name="T96" fmla="*/ 150 w 182"/>
                <a:gd name="T97" fmla="*/ 27 h 175"/>
                <a:gd name="T98" fmla="*/ 163 w 182"/>
                <a:gd name="T99" fmla="*/ 28 h 175"/>
                <a:gd name="T100" fmla="*/ 119 w 182"/>
                <a:gd name="T101" fmla="*/ 33 h 175"/>
                <a:gd name="T102" fmla="*/ 139 w 182"/>
                <a:gd name="T103" fmla="*/ 38 h 175"/>
                <a:gd name="T104" fmla="*/ 158 w 182"/>
                <a:gd name="T105" fmla="*/ 57 h 175"/>
                <a:gd name="T106" fmla="*/ 153 w 182"/>
                <a:gd name="T107" fmla="*/ 57 h 175"/>
                <a:gd name="T108" fmla="*/ 143 w 182"/>
                <a:gd name="T109" fmla="*/ 57 h 175"/>
                <a:gd name="T110" fmla="*/ 134 w 182"/>
                <a:gd name="T111" fmla="*/ 60 h 175"/>
                <a:gd name="T112" fmla="*/ 128 w 182"/>
                <a:gd name="T113" fmla="*/ 63 h 175"/>
                <a:gd name="T114" fmla="*/ 150 w 182"/>
                <a:gd name="T115" fmla="*/ 81 h 175"/>
                <a:gd name="T116" fmla="*/ 172 w 182"/>
                <a:gd name="T117" fmla="*/ 75 h 175"/>
                <a:gd name="T118" fmla="*/ 149 w 182"/>
                <a:gd name="T119" fmla="*/ 92 h 175"/>
                <a:gd name="T120" fmla="*/ 167 w 182"/>
                <a:gd name="T121" fmla="*/ 90 h 175"/>
                <a:gd name="T122" fmla="*/ 136 w 182"/>
                <a:gd name="T123" fmla="*/ 77 h 175"/>
                <a:gd name="T124" fmla="*/ 143 w 182"/>
                <a:gd name="T125" fmla="*/ 10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" h="175">
                  <a:moveTo>
                    <a:pt x="129" y="151"/>
                  </a:moveTo>
                  <a:cubicBezTo>
                    <a:pt x="126" y="150"/>
                    <a:pt x="127" y="140"/>
                    <a:pt x="126" y="137"/>
                  </a:cubicBezTo>
                  <a:cubicBezTo>
                    <a:pt x="123" y="131"/>
                    <a:pt x="120" y="128"/>
                    <a:pt x="117" y="122"/>
                  </a:cubicBezTo>
                  <a:cubicBezTo>
                    <a:pt x="114" y="119"/>
                    <a:pt x="112" y="114"/>
                    <a:pt x="108" y="111"/>
                  </a:cubicBezTo>
                  <a:cubicBezTo>
                    <a:pt x="108" y="113"/>
                    <a:pt x="109" y="115"/>
                    <a:pt x="109" y="117"/>
                  </a:cubicBezTo>
                  <a:cubicBezTo>
                    <a:pt x="108" y="118"/>
                    <a:pt x="108" y="117"/>
                    <a:pt x="107" y="117"/>
                  </a:cubicBezTo>
                  <a:cubicBezTo>
                    <a:pt x="104" y="114"/>
                    <a:pt x="103" y="109"/>
                    <a:pt x="100" y="106"/>
                  </a:cubicBezTo>
                  <a:cubicBezTo>
                    <a:pt x="99" y="105"/>
                    <a:pt x="98" y="105"/>
                    <a:pt x="97" y="104"/>
                  </a:cubicBezTo>
                  <a:cubicBezTo>
                    <a:pt x="94" y="102"/>
                    <a:pt x="93" y="101"/>
                    <a:pt x="91" y="100"/>
                  </a:cubicBezTo>
                  <a:cubicBezTo>
                    <a:pt x="90" y="98"/>
                    <a:pt x="91" y="98"/>
                    <a:pt x="90" y="97"/>
                  </a:cubicBezTo>
                  <a:cubicBezTo>
                    <a:pt x="92" y="96"/>
                    <a:pt x="93" y="98"/>
                    <a:pt x="94" y="98"/>
                  </a:cubicBezTo>
                  <a:cubicBezTo>
                    <a:pt x="95" y="98"/>
                    <a:pt x="96" y="98"/>
                    <a:pt x="97" y="99"/>
                  </a:cubicBezTo>
                  <a:cubicBezTo>
                    <a:pt x="99" y="100"/>
                    <a:pt x="101" y="102"/>
                    <a:pt x="103" y="103"/>
                  </a:cubicBezTo>
                  <a:cubicBezTo>
                    <a:pt x="104" y="103"/>
                    <a:pt x="105" y="104"/>
                    <a:pt x="105" y="104"/>
                  </a:cubicBezTo>
                  <a:cubicBezTo>
                    <a:pt x="109" y="107"/>
                    <a:pt x="113" y="111"/>
                    <a:pt x="116" y="116"/>
                  </a:cubicBezTo>
                  <a:cubicBezTo>
                    <a:pt x="121" y="120"/>
                    <a:pt x="124" y="125"/>
                    <a:pt x="129" y="131"/>
                  </a:cubicBezTo>
                  <a:cubicBezTo>
                    <a:pt x="130" y="133"/>
                    <a:pt x="131" y="134"/>
                    <a:pt x="132" y="143"/>
                  </a:cubicBezTo>
                  <a:cubicBezTo>
                    <a:pt x="132" y="144"/>
                    <a:pt x="129" y="151"/>
                    <a:pt x="129" y="151"/>
                  </a:cubicBezTo>
                  <a:moveTo>
                    <a:pt x="32" y="3"/>
                  </a:moveTo>
                  <a:cubicBezTo>
                    <a:pt x="31" y="3"/>
                    <a:pt x="29" y="3"/>
                    <a:pt x="28" y="2"/>
                  </a:cubicBezTo>
                  <a:cubicBezTo>
                    <a:pt x="21" y="4"/>
                    <a:pt x="18" y="8"/>
                    <a:pt x="13" y="11"/>
                  </a:cubicBezTo>
                  <a:cubicBezTo>
                    <a:pt x="10" y="14"/>
                    <a:pt x="7" y="19"/>
                    <a:pt x="4" y="22"/>
                  </a:cubicBezTo>
                  <a:cubicBezTo>
                    <a:pt x="4" y="24"/>
                    <a:pt x="1" y="26"/>
                    <a:pt x="2" y="28"/>
                  </a:cubicBezTo>
                  <a:cubicBezTo>
                    <a:pt x="3" y="29"/>
                    <a:pt x="3" y="27"/>
                    <a:pt x="5" y="27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7" y="14"/>
                    <a:pt x="24" y="8"/>
                    <a:pt x="32" y="3"/>
                  </a:cubicBezTo>
                  <a:moveTo>
                    <a:pt x="76" y="6"/>
                  </a:moveTo>
                  <a:cubicBezTo>
                    <a:pt x="74" y="4"/>
                    <a:pt x="71" y="5"/>
                    <a:pt x="69" y="4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59" y="2"/>
                    <a:pt x="54" y="2"/>
                    <a:pt x="50" y="2"/>
                  </a:cubicBezTo>
                  <a:cubicBezTo>
                    <a:pt x="48" y="2"/>
                    <a:pt x="46" y="2"/>
                    <a:pt x="43" y="2"/>
                  </a:cubicBezTo>
                  <a:cubicBezTo>
                    <a:pt x="40" y="3"/>
                    <a:pt x="37" y="5"/>
                    <a:pt x="33" y="6"/>
                  </a:cubicBezTo>
                  <a:cubicBezTo>
                    <a:pt x="32" y="7"/>
                    <a:pt x="31" y="6"/>
                    <a:pt x="31" y="8"/>
                  </a:cubicBezTo>
                  <a:cubicBezTo>
                    <a:pt x="33" y="11"/>
                    <a:pt x="36" y="8"/>
                    <a:pt x="39" y="8"/>
                  </a:cubicBezTo>
                  <a:cubicBezTo>
                    <a:pt x="43" y="7"/>
                    <a:pt x="46" y="7"/>
                    <a:pt x="50" y="7"/>
                  </a:cubicBezTo>
                  <a:cubicBezTo>
                    <a:pt x="52" y="7"/>
                    <a:pt x="54" y="7"/>
                    <a:pt x="56" y="7"/>
                  </a:cubicBezTo>
                  <a:cubicBezTo>
                    <a:pt x="58" y="7"/>
                    <a:pt x="60" y="8"/>
                    <a:pt x="63" y="8"/>
                  </a:cubicBezTo>
                  <a:cubicBezTo>
                    <a:pt x="65" y="8"/>
                    <a:pt x="68" y="9"/>
                    <a:pt x="70" y="8"/>
                  </a:cubicBezTo>
                  <a:cubicBezTo>
                    <a:pt x="72" y="8"/>
                    <a:pt x="76" y="8"/>
                    <a:pt x="76" y="6"/>
                  </a:cubicBezTo>
                  <a:moveTo>
                    <a:pt x="30" y="8"/>
                  </a:moveTo>
                  <a:cubicBezTo>
                    <a:pt x="28" y="7"/>
                    <a:pt x="25" y="10"/>
                    <a:pt x="25" y="12"/>
                  </a:cubicBezTo>
                  <a:cubicBezTo>
                    <a:pt x="27" y="12"/>
                    <a:pt x="31" y="12"/>
                    <a:pt x="30" y="8"/>
                  </a:cubicBezTo>
                  <a:moveTo>
                    <a:pt x="87" y="14"/>
                  </a:moveTo>
                  <a:cubicBezTo>
                    <a:pt x="87" y="12"/>
                    <a:pt x="84" y="11"/>
                    <a:pt x="83" y="11"/>
                  </a:cubicBezTo>
                  <a:cubicBezTo>
                    <a:pt x="79" y="10"/>
                    <a:pt x="73" y="12"/>
                    <a:pt x="70" y="11"/>
                  </a:cubicBezTo>
                  <a:cubicBezTo>
                    <a:pt x="68" y="11"/>
                    <a:pt x="67" y="11"/>
                    <a:pt x="66" y="11"/>
                  </a:cubicBezTo>
                  <a:cubicBezTo>
                    <a:pt x="62" y="12"/>
                    <a:pt x="58" y="11"/>
                    <a:pt x="54" y="11"/>
                  </a:cubicBezTo>
                  <a:cubicBezTo>
                    <a:pt x="52" y="10"/>
                    <a:pt x="50" y="11"/>
                    <a:pt x="48" y="11"/>
                  </a:cubicBezTo>
                  <a:cubicBezTo>
                    <a:pt x="46" y="11"/>
                    <a:pt x="45" y="10"/>
                    <a:pt x="42" y="11"/>
                  </a:cubicBezTo>
                  <a:cubicBezTo>
                    <a:pt x="38" y="11"/>
                    <a:pt x="33" y="13"/>
                    <a:pt x="28" y="14"/>
                  </a:cubicBezTo>
                  <a:cubicBezTo>
                    <a:pt x="26" y="14"/>
                    <a:pt x="25" y="14"/>
                    <a:pt x="23" y="15"/>
                  </a:cubicBezTo>
                  <a:cubicBezTo>
                    <a:pt x="22" y="15"/>
                    <a:pt x="20" y="17"/>
                    <a:pt x="19" y="17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6" y="21"/>
                    <a:pt x="17" y="20"/>
                    <a:pt x="17" y="21"/>
                  </a:cubicBezTo>
                  <a:cubicBezTo>
                    <a:pt x="18" y="20"/>
                    <a:pt x="19" y="20"/>
                    <a:pt x="20" y="21"/>
                  </a:cubicBezTo>
                  <a:cubicBezTo>
                    <a:pt x="32" y="15"/>
                    <a:pt x="44" y="14"/>
                    <a:pt x="55" y="16"/>
                  </a:cubicBezTo>
                  <a:cubicBezTo>
                    <a:pt x="50" y="18"/>
                    <a:pt x="42" y="17"/>
                    <a:pt x="36" y="18"/>
                  </a:cubicBezTo>
                  <a:cubicBezTo>
                    <a:pt x="28" y="20"/>
                    <a:pt x="23" y="24"/>
                    <a:pt x="17" y="27"/>
                  </a:cubicBezTo>
                  <a:cubicBezTo>
                    <a:pt x="16" y="29"/>
                    <a:pt x="16" y="30"/>
                    <a:pt x="15" y="31"/>
                  </a:cubicBezTo>
                  <a:cubicBezTo>
                    <a:pt x="15" y="33"/>
                    <a:pt x="14" y="33"/>
                    <a:pt x="15" y="34"/>
                  </a:cubicBezTo>
                  <a:cubicBezTo>
                    <a:pt x="20" y="34"/>
                    <a:pt x="23" y="29"/>
                    <a:pt x="28" y="28"/>
                  </a:cubicBezTo>
                  <a:cubicBezTo>
                    <a:pt x="32" y="26"/>
                    <a:pt x="35" y="25"/>
                    <a:pt x="39" y="23"/>
                  </a:cubicBezTo>
                  <a:cubicBezTo>
                    <a:pt x="41" y="24"/>
                    <a:pt x="44" y="23"/>
                    <a:pt x="46" y="22"/>
                  </a:cubicBezTo>
                  <a:cubicBezTo>
                    <a:pt x="48" y="23"/>
                    <a:pt x="53" y="20"/>
                    <a:pt x="55" y="19"/>
                  </a:cubicBezTo>
                  <a:cubicBezTo>
                    <a:pt x="59" y="19"/>
                    <a:pt x="62" y="15"/>
                    <a:pt x="65" y="15"/>
                  </a:cubicBezTo>
                  <a:cubicBezTo>
                    <a:pt x="67" y="15"/>
                    <a:pt x="70" y="14"/>
                    <a:pt x="71" y="14"/>
                  </a:cubicBezTo>
                  <a:cubicBezTo>
                    <a:pt x="74" y="14"/>
                    <a:pt x="77" y="15"/>
                    <a:pt x="80" y="15"/>
                  </a:cubicBezTo>
                  <a:cubicBezTo>
                    <a:pt x="82" y="15"/>
                    <a:pt x="85" y="14"/>
                    <a:pt x="87" y="14"/>
                  </a:cubicBezTo>
                  <a:moveTo>
                    <a:pt x="15" y="23"/>
                  </a:moveTo>
                  <a:cubicBezTo>
                    <a:pt x="15" y="22"/>
                    <a:pt x="14" y="22"/>
                    <a:pt x="14" y="22"/>
                  </a:cubicBezTo>
                  <a:cubicBezTo>
                    <a:pt x="8" y="27"/>
                    <a:pt x="0" y="34"/>
                    <a:pt x="1" y="42"/>
                  </a:cubicBezTo>
                  <a:cubicBezTo>
                    <a:pt x="4" y="42"/>
                    <a:pt x="4" y="39"/>
                    <a:pt x="5" y="37"/>
                  </a:cubicBezTo>
                  <a:cubicBezTo>
                    <a:pt x="6" y="35"/>
                    <a:pt x="8" y="32"/>
                    <a:pt x="10" y="30"/>
                  </a:cubicBezTo>
                  <a:cubicBezTo>
                    <a:pt x="12" y="28"/>
                    <a:pt x="15" y="25"/>
                    <a:pt x="15" y="23"/>
                  </a:cubicBezTo>
                  <a:moveTo>
                    <a:pt x="95" y="19"/>
                  </a:moveTo>
                  <a:cubicBezTo>
                    <a:pt x="95" y="18"/>
                    <a:pt x="94" y="17"/>
                    <a:pt x="92" y="16"/>
                  </a:cubicBezTo>
                  <a:cubicBezTo>
                    <a:pt x="89" y="15"/>
                    <a:pt x="79" y="15"/>
                    <a:pt x="79" y="18"/>
                  </a:cubicBezTo>
                  <a:cubicBezTo>
                    <a:pt x="81" y="19"/>
                    <a:pt x="84" y="19"/>
                    <a:pt x="86" y="19"/>
                  </a:cubicBezTo>
                  <a:cubicBezTo>
                    <a:pt x="89" y="19"/>
                    <a:pt x="93" y="22"/>
                    <a:pt x="95" y="19"/>
                  </a:cubicBezTo>
                  <a:moveTo>
                    <a:pt x="52" y="27"/>
                  </a:moveTo>
                  <a:cubicBezTo>
                    <a:pt x="51" y="25"/>
                    <a:pt x="49" y="24"/>
                    <a:pt x="47" y="25"/>
                  </a:cubicBezTo>
                  <a:cubicBezTo>
                    <a:pt x="46" y="25"/>
                    <a:pt x="45" y="26"/>
                    <a:pt x="44" y="26"/>
                  </a:cubicBezTo>
                  <a:cubicBezTo>
                    <a:pt x="43" y="27"/>
                    <a:pt x="42" y="27"/>
                    <a:pt x="41" y="27"/>
                  </a:cubicBezTo>
                  <a:cubicBezTo>
                    <a:pt x="40" y="27"/>
                    <a:pt x="39" y="28"/>
                    <a:pt x="37" y="29"/>
                  </a:cubicBezTo>
                  <a:cubicBezTo>
                    <a:pt x="35" y="29"/>
                    <a:pt x="33" y="30"/>
                    <a:pt x="31" y="30"/>
                  </a:cubicBezTo>
                  <a:cubicBezTo>
                    <a:pt x="29" y="31"/>
                    <a:pt x="28" y="33"/>
                    <a:pt x="26" y="33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18" y="38"/>
                    <a:pt x="12" y="42"/>
                    <a:pt x="8" y="48"/>
                  </a:cubicBezTo>
                  <a:cubicBezTo>
                    <a:pt x="6" y="50"/>
                    <a:pt x="2" y="53"/>
                    <a:pt x="3" y="57"/>
                  </a:cubicBezTo>
                  <a:cubicBezTo>
                    <a:pt x="6" y="56"/>
                    <a:pt x="6" y="53"/>
                    <a:pt x="8" y="51"/>
                  </a:cubicBezTo>
                  <a:cubicBezTo>
                    <a:pt x="9" y="49"/>
                    <a:pt x="12" y="47"/>
                    <a:pt x="14" y="45"/>
                  </a:cubicBezTo>
                  <a:cubicBezTo>
                    <a:pt x="17" y="44"/>
                    <a:pt x="20" y="42"/>
                    <a:pt x="23" y="41"/>
                  </a:cubicBezTo>
                  <a:cubicBezTo>
                    <a:pt x="25" y="39"/>
                    <a:pt x="27" y="37"/>
                    <a:pt x="30" y="36"/>
                  </a:cubicBezTo>
                  <a:cubicBezTo>
                    <a:pt x="33" y="34"/>
                    <a:pt x="37" y="34"/>
                    <a:pt x="40" y="33"/>
                  </a:cubicBezTo>
                  <a:cubicBezTo>
                    <a:pt x="44" y="32"/>
                    <a:pt x="48" y="28"/>
                    <a:pt x="52" y="27"/>
                  </a:cubicBezTo>
                  <a:moveTo>
                    <a:pt x="52" y="25"/>
                  </a:moveTo>
                  <a:cubicBezTo>
                    <a:pt x="52" y="26"/>
                    <a:pt x="53" y="27"/>
                    <a:pt x="54" y="27"/>
                  </a:cubicBezTo>
                  <a:cubicBezTo>
                    <a:pt x="58" y="26"/>
                    <a:pt x="54" y="22"/>
                    <a:pt x="52" y="25"/>
                  </a:cubicBezTo>
                  <a:moveTo>
                    <a:pt x="107" y="28"/>
                  </a:moveTo>
                  <a:cubicBezTo>
                    <a:pt x="107" y="26"/>
                    <a:pt x="105" y="26"/>
                    <a:pt x="105" y="25"/>
                  </a:cubicBezTo>
                  <a:cubicBezTo>
                    <a:pt x="101" y="24"/>
                    <a:pt x="98" y="23"/>
                    <a:pt x="94" y="22"/>
                  </a:cubicBezTo>
                  <a:cubicBezTo>
                    <a:pt x="91" y="21"/>
                    <a:pt x="87" y="22"/>
                    <a:pt x="83" y="21"/>
                  </a:cubicBezTo>
                  <a:cubicBezTo>
                    <a:pt x="82" y="21"/>
                    <a:pt x="80" y="20"/>
                    <a:pt x="79" y="20"/>
                  </a:cubicBezTo>
                  <a:cubicBezTo>
                    <a:pt x="77" y="20"/>
                    <a:pt x="75" y="21"/>
                    <a:pt x="72" y="21"/>
                  </a:cubicBezTo>
                  <a:cubicBezTo>
                    <a:pt x="71" y="21"/>
                    <a:pt x="70" y="20"/>
                    <a:pt x="69" y="20"/>
                  </a:cubicBezTo>
                  <a:cubicBezTo>
                    <a:pt x="66" y="20"/>
                    <a:pt x="57" y="23"/>
                    <a:pt x="57" y="24"/>
                  </a:cubicBezTo>
                  <a:cubicBezTo>
                    <a:pt x="56" y="26"/>
                    <a:pt x="58" y="26"/>
                    <a:pt x="58" y="26"/>
                  </a:cubicBezTo>
                  <a:cubicBezTo>
                    <a:pt x="61" y="28"/>
                    <a:pt x="64" y="26"/>
                    <a:pt x="68" y="26"/>
                  </a:cubicBezTo>
                  <a:cubicBezTo>
                    <a:pt x="69" y="26"/>
                    <a:pt x="70" y="26"/>
                    <a:pt x="71" y="26"/>
                  </a:cubicBezTo>
                  <a:cubicBezTo>
                    <a:pt x="72" y="26"/>
                    <a:pt x="73" y="25"/>
                    <a:pt x="74" y="25"/>
                  </a:cubicBezTo>
                  <a:cubicBezTo>
                    <a:pt x="77" y="25"/>
                    <a:pt x="79" y="26"/>
                    <a:pt x="81" y="26"/>
                  </a:cubicBezTo>
                  <a:cubicBezTo>
                    <a:pt x="83" y="26"/>
                    <a:pt x="84" y="25"/>
                    <a:pt x="86" y="26"/>
                  </a:cubicBezTo>
                  <a:cubicBezTo>
                    <a:pt x="91" y="26"/>
                    <a:pt x="95" y="29"/>
                    <a:pt x="98" y="28"/>
                  </a:cubicBezTo>
                  <a:cubicBezTo>
                    <a:pt x="100" y="28"/>
                    <a:pt x="101" y="28"/>
                    <a:pt x="101" y="28"/>
                  </a:cubicBezTo>
                  <a:cubicBezTo>
                    <a:pt x="103" y="28"/>
                    <a:pt x="105" y="29"/>
                    <a:pt x="107" y="28"/>
                  </a:cubicBezTo>
                  <a:moveTo>
                    <a:pt x="12" y="36"/>
                  </a:moveTo>
                  <a:cubicBezTo>
                    <a:pt x="12" y="36"/>
                    <a:pt x="11" y="35"/>
                    <a:pt x="10" y="36"/>
                  </a:cubicBezTo>
                  <a:cubicBezTo>
                    <a:pt x="7" y="38"/>
                    <a:pt x="3" y="42"/>
                    <a:pt x="5" y="45"/>
                  </a:cubicBezTo>
                  <a:cubicBezTo>
                    <a:pt x="6" y="45"/>
                    <a:pt x="7" y="43"/>
                    <a:pt x="8" y="43"/>
                  </a:cubicBezTo>
                  <a:cubicBezTo>
                    <a:pt x="10" y="41"/>
                    <a:pt x="13" y="39"/>
                    <a:pt x="12" y="36"/>
                  </a:cubicBezTo>
                  <a:moveTo>
                    <a:pt x="114" y="38"/>
                  </a:moveTo>
                  <a:cubicBezTo>
                    <a:pt x="114" y="37"/>
                    <a:pt x="113" y="36"/>
                    <a:pt x="112" y="35"/>
                  </a:cubicBezTo>
                  <a:cubicBezTo>
                    <a:pt x="106" y="34"/>
                    <a:pt x="100" y="29"/>
                    <a:pt x="93" y="29"/>
                  </a:cubicBezTo>
                  <a:cubicBezTo>
                    <a:pt x="91" y="29"/>
                    <a:pt x="88" y="30"/>
                    <a:pt x="86" y="28"/>
                  </a:cubicBezTo>
                  <a:cubicBezTo>
                    <a:pt x="72" y="30"/>
                    <a:pt x="63" y="29"/>
                    <a:pt x="49" y="32"/>
                  </a:cubicBezTo>
                  <a:cubicBezTo>
                    <a:pt x="49" y="33"/>
                    <a:pt x="48" y="33"/>
                    <a:pt x="48" y="33"/>
                  </a:cubicBezTo>
                  <a:cubicBezTo>
                    <a:pt x="47" y="33"/>
                    <a:pt x="46" y="34"/>
                    <a:pt x="45" y="34"/>
                  </a:cubicBezTo>
                  <a:cubicBezTo>
                    <a:pt x="44" y="37"/>
                    <a:pt x="39" y="37"/>
                    <a:pt x="37" y="39"/>
                  </a:cubicBezTo>
                  <a:cubicBezTo>
                    <a:pt x="36" y="39"/>
                    <a:pt x="37" y="40"/>
                    <a:pt x="37" y="40"/>
                  </a:cubicBezTo>
                  <a:cubicBezTo>
                    <a:pt x="35" y="41"/>
                    <a:pt x="32" y="42"/>
                    <a:pt x="30" y="43"/>
                  </a:cubicBezTo>
                  <a:cubicBezTo>
                    <a:pt x="28" y="44"/>
                    <a:pt x="27" y="46"/>
                    <a:pt x="26" y="47"/>
                  </a:cubicBezTo>
                  <a:cubicBezTo>
                    <a:pt x="22" y="49"/>
                    <a:pt x="19" y="52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7"/>
                    <a:pt x="14" y="58"/>
                    <a:pt x="12" y="59"/>
                  </a:cubicBezTo>
                  <a:cubicBezTo>
                    <a:pt x="11" y="62"/>
                    <a:pt x="9" y="64"/>
                    <a:pt x="7" y="67"/>
                  </a:cubicBezTo>
                  <a:cubicBezTo>
                    <a:pt x="7" y="70"/>
                    <a:pt x="5" y="72"/>
                    <a:pt x="5" y="75"/>
                  </a:cubicBezTo>
                  <a:cubicBezTo>
                    <a:pt x="6" y="76"/>
                    <a:pt x="6" y="76"/>
                    <a:pt x="7" y="77"/>
                  </a:cubicBezTo>
                  <a:cubicBezTo>
                    <a:pt x="11" y="72"/>
                    <a:pt x="12" y="65"/>
                    <a:pt x="16" y="61"/>
                  </a:cubicBezTo>
                  <a:cubicBezTo>
                    <a:pt x="19" y="58"/>
                    <a:pt x="22" y="56"/>
                    <a:pt x="25" y="54"/>
                  </a:cubicBezTo>
                  <a:cubicBezTo>
                    <a:pt x="31" y="49"/>
                    <a:pt x="36" y="44"/>
                    <a:pt x="43" y="42"/>
                  </a:cubicBezTo>
                  <a:cubicBezTo>
                    <a:pt x="40" y="46"/>
                    <a:pt x="35" y="49"/>
                    <a:pt x="32" y="53"/>
                  </a:cubicBezTo>
                  <a:cubicBezTo>
                    <a:pt x="31" y="54"/>
                    <a:pt x="30" y="56"/>
                    <a:pt x="29" y="57"/>
                  </a:cubicBezTo>
                  <a:cubicBezTo>
                    <a:pt x="29" y="57"/>
                    <a:pt x="28" y="57"/>
                    <a:pt x="28" y="58"/>
                  </a:cubicBezTo>
                  <a:cubicBezTo>
                    <a:pt x="27" y="59"/>
                    <a:pt x="27" y="60"/>
                    <a:pt x="26" y="61"/>
                  </a:cubicBezTo>
                  <a:cubicBezTo>
                    <a:pt x="25" y="62"/>
                    <a:pt x="24" y="63"/>
                    <a:pt x="24" y="64"/>
                  </a:cubicBezTo>
                  <a:cubicBezTo>
                    <a:pt x="23" y="66"/>
                    <a:pt x="23" y="67"/>
                    <a:pt x="22" y="69"/>
                  </a:cubicBezTo>
                  <a:cubicBezTo>
                    <a:pt x="21" y="71"/>
                    <a:pt x="20" y="72"/>
                    <a:pt x="20" y="74"/>
                  </a:cubicBezTo>
                  <a:cubicBezTo>
                    <a:pt x="17" y="79"/>
                    <a:pt x="14" y="83"/>
                    <a:pt x="12" y="88"/>
                  </a:cubicBezTo>
                  <a:cubicBezTo>
                    <a:pt x="11" y="90"/>
                    <a:pt x="11" y="93"/>
                    <a:pt x="12" y="95"/>
                  </a:cubicBezTo>
                  <a:cubicBezTo>
                    <a:pt x="14" y="97"/>
                    <a:pt x="15" y="95"/>
                    <a:pt x="16" y="93"/>
                  </a:cubicBezTo>
                  <a:cubicBezTo>
                    <a:pt x="16" y="91"/>
                    <a:pt x="16" y="88"/>
                    <a:pt x="18" y="86"/>
                  </a:cubicBezTo>
                  <a:cubicBezTo>
                    <a:pt x="18" y="86"/>
                    <a:pt x="18" y="84"/>
                    <a:pt x="19" y="84"/>
                  </a:cubicBezTo>
                  <a:cubicBezTo>
                    <a:pt x="23" y="74"/>
                    <a:pt x="27" y="64"/>
                    <a:pt x="34" y="56"/>
                  </a:cubicBezTo>
                  <a:cubicBezTo>
                    <a:pt x="34" y="56"/>
                    <a:pt x="35" y="56"/>
                    <a:pt x="35" y="56"/>
                  </a:cubicBezTo>
                  <a:cubicBezTo>
                    <a:pt x="39" y="52"/>
                    <a:pt x="41" y="47"/>
                    <a:pt x="46" y="44"/>
                  </a:cubicBezTo>
                  <a:cubicBezTo>
                    <a:pt x="46" y="41"/>
                    <a:pt x="50" y="40"/>
                    <a:pt x="52" y="38"/>
                  </a:cubicBezTo>
                  <a:cubicBezTo>
                    <a:pt x="59" y="37"/>
                    <a:pt x="65" y="35"/>
                    <a:pt x="71" y="34"/>
                  </a:cubicBezTo>
                  <a:cubicBezTo>
                    <a:pt x="75" y="34"/>
                    <a:pt x="77" y="34"/>
                    <a:pt x="80" y="34"/>
                  </a:cubicBezTo>
                  <a:cubicBezTo>
                    <a:pt x="85" y="34"/>
                    <a:pt x="91" y="34"/>
                    <a:pt x="95" y="36"/>
                  </a:cubicBezTo>
                  <a:cubicBezTo>
                    <a:pt x="101" y="34"/>
                    <a:pt x="104" y="39"/>
                    <a:pt x="109" y="38"/>
                  </a:cubicBezTo>
                  <a:cubicBezTo>
                    <a:pt x="110" y="39"/>
                    <a:pt x="112" y="39"/>
                    <a:pt x="114" y="39"/>
                  </a:cubicBezTo>
                  <a:cubicBezTo>
                    <a:pt x="114" y="39"/>
                    <a:pt x="114" y="38"/>
                    <a:pt x="114" y="38"/>
                  </a:cubicBezTo>
                  <a:moveTo>
                    <a:pt x="33" y="38"/>
                  </a:moveTo>
                  <a:cubicBezTo>
                    <a:pt x="33" y="37"/>
                    <a:pt x="32" y="37"/>
                    <a:pt x="32" y="37"/>
                  </a:cubicBezTo>
                  <a:cubicBezTo>
                    <a:pt x="30" y="38"/>
                    <a:pt x="29" y="40"/>
                    <a:pt x="27" y="41"/>
                  </a:cubicBezTo>
                  <a:cubicBezTo>
                    <a:pt x="25" y="41"/>
                    <a:pt x="23" y="42"/>
                    <a:pt x="21" y="43"/>
                  </a:cubicBezTo>
                  <a:cubicBezTo>
                    <a:pt x="20" y="44"/>
                    <a:pt x="20" y="44"/>
                    <a:pt x="19" y="45"/>
                  </a:cubicBezTo>
                  <a:cubicBezTo>
                    <a:pt x="19" y="45"/>
                    <a:pt x="18" y="46"/>
                    <a:pt x="17" y="46"/>
                  </a:cubicBezTo>
                  <a:cubicBezTo>
                    <a:pt x="13" y="48"/>
                    <a:pt x="12" y="51"/>
                    <a:pt x="10" y="53"/>
                  </a:cubicBezTo>
                  <a:cubicBezTo>
                    <a:pt x="9" y="55"/>
                    <a:pt x="7" y="56"/>
                    <a:pt x="6" y="57"/>
                  </a:cubicBezTo>
                  <a:cubicBezTo>
                    <a:pt x="5" y="58"/>
                    <a:pt x="3" y="62"/>
                    <a:pt x="5" y="64"/>
                  </a:cubicBezTo>
                  <a:cubicBezTo>
                    <a:pt x="7" y="63"/>
                    <a:pt x="7" y="60"/>
                    <a:pt x="9" y="59"/>
                  </a:cubicBezTo>
                  <a:cubicBezTo>
                    <a:pt x="11" y="57"/>
                    <a:pt x="12" y="53"/>
                    <a:pt x="15" y="51"/>
                  </a:cubicBezTo>
                  <a:cubicBezTo>
                    <a:pt x="17" y="49"/>
                    <a:pt x="20" y="48"/>
                    <a:pt x="22" y="47"/>
                  </a:cubicBezTo>
                  <a:cubicBezTo>
                    <a:pt x="23" y="46"/>
                    <a:pt x="24" y="44"/>
                    <a:pt x="25" y="44"/>
                  </a:cubicBezTo>
                  <a:cubicBezTo>
                    <a:pt x="29" y="42"/>
                    <a:pt x="33" y="41"/>
                    <a:pt x="33" y="38"/>
                  </a:cubicBezTo>
                  <a:moveTo>
                    <a:pt x="98" y="39"/>
                  </a:moveTo>
                  <a:cubicBezTo>
                    <a:pt x="95" y="39"/>
                    <a:pt x="91" y="39"/>
                    <a:pt x="88" y="37"/>
                  </a:cubicBezTo>
                  <a:cubicBezTo>
                    <a:pt x="88" y="37"/>
                    <a:pt x="88" y="38"/>
                    <a:pt x="87" y="38"/>
                  </a:cubicBezTo>
                  <a:cubicBezTo>
                    <a:pt x="84" y="38"/>
                    <a:pt x="81" y="37"/>
                    <a:pt x="78" y="37"/>
                  </a:cubicBezTo>
                  <a:cubicBezTo>
                    <a:pt x="75" y="37"/>
                    <a:pt x="71" y="38"/>
                    <a:pt x="68" y="38"/>
                  </a:cubicBezTo>
                  <a:cubicBezTo>
                    <a:pt x="65" y="39"/>
                    <a:pt x="63" y="41"/>
                    <a:pt x="60" y="41"/>
                  </a:cubicBezTo>
                  <a:cubicBezTo>
                    <a:pt x="58" y="41"/>
                    <a:pt x="55" y="42"/>
                    <a:pt x="52" y="43"/>
                  </a:cubicBezTo>
                  <a:cubicBezTo>
                    <a:pt x="49" y="45"/>
                    <a:pt x="46" y="49"/>
                    <a:pt x="42" y="51"/>
                  </a:cubicBezTo>
                  <a:cubicBezTo>
                    <a:pt x="41" y="53"/>
                    <a:pt x="39" y="54"/>
                    <a:pt x="38" y="56"/>
                  </a:cubicBezTo>
                  <a:cubicBezTo>
                    <a:pt x="36" y="57"/>
                    <a:pt x="34" y="59"/>
                    <a:pt x="35" y="61"/>
                  </a:cubicBezTo>
                  <a:cubicBezTo>
                    <a:pt x="36" y="61"/>
                    <a:pt x="36" y="60"/>
                    <a:pt x="37" y="59"/>
                  </a:cubicBezTo>
                  <a:cubicBezTo>
                    <a:pt x="38" y="59"/>
                    <a:pt x="38" y="60"/>
                    <a:pt x="38" y="59"/>
                  </a:cubicBezTo>
                  <a:cubicBezTo>
                    <a:pt x="40" y="58"/>
                    <a:pt x="42" y="57"/>
                    <a:pt x="43" y="55"/>
                  </a:cubicBezTo>
                  <a:cubicBezTo>
                    <a:pt x="54" y="48"/>
                    <a:pt x="69" y="42"/>
                    <a:pt x="83" y="41"/>
                  </a:cubicBezTo>
                  <a:cubicBezTo>
                    <a:pt x="85" y="42"/>
                    <a:pt x="88" y="41"/>
                    <a:pt x="90" y="42"/>
                  </a:cubicBezTo>
                  <a:cubicBezTo>
                    <a:pt x="90" y="42"/>
                    <a:pt x="89" y="43"/>
                    <a:pt x="90" y="44"/>
                  </a:cubicBezTo>
                  <a:cubicBezTo>
                    <a:pt x="83" y="44"/>
                    <a:pt x="75" y="44"/>
                    <a:pt x="70" y="46"/>
                  </a:cubicBezTo>
                  <a:cubicBezTo>
                    <a:pt x="69" y="47"/>
                    <a:pt x="70" y="47"/>
                    <a:pt x="70" y="48"/>
                  </a:cubicBezTo>
                  <a:cubicBezTo>
                    <a:pt x="72" y="49"/>
                    <a:pt x="73" y="47"/>
                    <a:pt x="75" y="47"/>
                  </a:cubicBezTo>
                  <a:cubicBezTo>
                    <a:pt x="75" y="47"/>
                    <a:pt x="76" y="48"/>
                    <a:pt x="76" y="48"/>
                  </a:cubicBezTo>
                  <a:cubicBezTo>
                    <a:pt x="79" y="47"/>
                    <a:pt x="82" y="46"/>
                    <a:pt x="85" y="46"/>
                  </a:cubicBezTo>
                  <a:cubicBezTo>
                    <a:pt x="86" y="46"/>
                    <a:pt x="88" y="46"/>
                    <a:pt x="90" y="46"/>
                  </a:cubicBezTo>
                  <a:cubicBezTo>
                    <a:pt x="94" y="46"/>
                    <a:pt x="98" y="45"/>
                    <a:pt x="101" y="45"/>
                  </a:cubicBezTo>
                  <a:cubicBezTo>
                    <a:pt x="102" y="45"/>
                    <a:pt x="103" y="46"/>
                    <a:pt x="103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7" y="46"/>
                    <a:pt x="109" y="47"/>
                    <a:pt x="111" y="46"/>
                  </a:cubicBezTo>
                  <a:cubicBezTo>
                    <a:pt x="114" y="47"/>
                    <a:pt x="116" y="50"/>
                    <a:pt x="119" y="48"/>
                  </a:cubicBezTo>
                  <a:cubicBezTo>
                    <a:pt x="119" y="47"/>
                    <a:pt x="117" y="45"/>
                    <a:pt x="116" y="44"/>
                  </a:cubicBezTo>
                  <a:cubicBezTo>
                    <a:pt x="114" y="43"/>
                    <a:pt x="111" y="40"/>
                    <a:pt x="108" y="40"/>
                  </a:cubicBezTo>
                  <a:cubicBezTo>
                    <a:pt x="104" y="40"/>
                    <a:pt x="99" y="43"/>
                    <a:pt x="95" y="41"/>
                  </a:cubicBezTo>
                  <a:cubicBezTo>
                    <a:pt x="96" y="40"/>
                    <a:pt x="98" y="41"/>
                    <a:pt x="98" y="40"/>
                  </a:cubicBezTo>
                  <a:cubicBezTo>
                    <a:pt x="98" y="40"/>
                    <a:pt x="98" y="39"/>
                    <a:pt x="99" y="39"/>
                  </a:cubicBezTo>
                  <a:moveTo>
                    <a:pt x="121" y="56"/>
                  </a:moveTo>
                  <a:cubicBezTo>
                    <a:pt x="121" y="53"/>
                    <a:pt x="120" y="53"/>
                    <a:pt x="118" y="51"/>
                  </a:cubicBezTo>
                  <a:cubicBezTo>
                    <a:pt x="116" y="51"/>
                    <a:pt x="114" y="51"/>
                    <a:pt x="112" y="50"/>
                  </a:cubicBezTo>
                  <a:cubicBezTo>
                    <a:pt x="109" y="50"/>
                    <a:pt x="105" y="48"/>
                    <a:pt x="101" y="48"/>
                  </a:cubicBezTo>
                  <a:cubicBezTo>
                    <a:pt x="99" y="48"/>
                    <a:pt x="96" y="49"/>
                    <a:pt x="93" y="49"/>
                  </a:cubicBezTo>
                  <a:cubicBezTo>
                    <a:pt x="91" y="49"/>
                    <a:pt x="88" y="48"/>
                    <a:pt x="87" y="49"/>
                  </a:cubicBezTo>
                  <a:cubicBezTo>
                    <a:pt x="77" y="48"/>
                    <a:pt x="66" y="50"/>
                    <a:pt x="56" y="53"/>
                  </a:cubicBezTo>
                  <a:cubicBezTo>
                    <a:pt x="54" y="54"/>
                    <a:pt x="51" y="55"/>
                    <a:pt x="49" y="56"/>
                  </a:cubicBezTo>
                  <a:cubicBezTo>
                    <a:pt x="48" y="56"/>
                    <a:pt x="47" y="57"/>
                    <a:pt x="46" y="57"/>
                  </a:cubicBezTo>
                  <a:cubicBezTo>
                    <a:pt x="45" y="58"/>
                    <a:pt x="45" y="57"/>
                    <a:pt x="44" y="57"/>
                  </a:cubicBezTo>
                  <a:cubicBezTo>
                    <a:pt x="42" y="58"/>
                    <a:pt x="41" y="60"/>
                    <a:pt x="39" y="61"/>
                  </a:cubicBezTo>
                  <a:cubicBezTo>
                    <a:pt x="37" y="62"/>
                    <a:pt x="35" y="63"/>
                    <a:pt x="34" y="64"/>
                  </a:cubicBezTo>
                  <a:cubicBezTo>
                    <a:pt x="32" y="66"/>
                    <a:pt x="31" y="70"/>
                    <a:pt x="29" y="71"/>
                  </a:cubicBezTo>
                  <a:cubicBezTo>
                    <a:pt x="28" y="75"/>
                    <a:pt x="24" y="77"/>
                    <a:pt x="25" y="80"/>
                  </a:cubicBezTo>
                  <a:cubicBezTo>
                    <a:pt x="28" y="80"/>
                    <a:pt x="28" y="76"/>
                    <a:pt x="30" y="74"/>
                  </a:cubicBezTo>
                  <a:cubicBezTo>
                    <a:pt x="31" y="73"/>
                    <a:pt x="32" y="73"/>
                    <a:pt x="33" y="72"/>
                  </a:cubicBezTo>
                  <a:cubicBezTo>
                    <a:pt x="34" y="71"/>
                    <a:pt x="35" y="70"/>
                    <a:pt x="36" y="69"/>
                  </a:cubicBezTo>
                  <a:cubicBezTo>
                    <a:pt x="38" y="67"/>
                    <a:pt x="40" y="66"/>
                    <a:pt x="43" y="65"/>
                  </a:cubicBezTo>
                  <a:cubicBezTo>
                    <a:pt x="45" y="62"/>
                    <a:pt x="49" y="61"/>
                    <a:pt x="53" y="59"/>
                  </a:cubicBezTo>
                  <a:cubicBezTo>
                    <a:pt x="57" y="58"/>
                    <a:pt x="60" y="56"/>
                    <a:pt x="64" y="55"/>
                  </a:cubicBezTo>
                  <a:cubicBezTo>
                    <a:pt x="70" y="52"/>
                    <a:pt x="75" y="54"/>
                    <a:pt x="80" y="52"/>
                  </a:cubicBezTo>
                  <a:cubicBezTo>
                    <a:pt x="83" y="53"/>
                    <a:pt x="88" y="52"/>
                    <a:pt x="91" y="52"/>
                  </a:cubicBezTo>
                  <a:cubicBezTo>
                    <a:pt x="93" y="52"/>
                    <a:pt x="94" y="53"/>
                    <a:pt x="94" y="52"/>
                  </a:cubicBezTo>
                  <a:cubicBezTo>
                    <a:pt x="99" y="54"/>
                    <a:pt x="105" y="55"/>
                    <a:pt x="110" y="55"/>
                  </a:cubicBezTo>
                  <a:cubicBezTo>
                    <a:pt x="111" y="55"/>
                    <a:pt x="113" y="56"/>
                    <a:pt x="115" y="56"/>
                  </a:cubicBezTo>
                  <a:cubicBezTo>
                    <a:pt x="118" y="57"/>
                    <a:pt x="119" y="57"/>
                    <a:pt x="121" y="56"/>
                  </a:cubicBezTo>
                  <a:moveTo>
                    <a:pt x="21" y="61"/>
                  </a:moveTo>
                  <a:cubicBezTo>
                    <a:pt x="20" y="61"/>
                    <a:pt x="19" y="62"/>
                    <a:pt x="18" y="62"/>
                  </a:cubicBezTo>
                  <a:cubicBezTo>
                    <a:pt x="17" y="64"/>
                    <a:pt x="15" y="67"/>
                    <a:pt x="14" y="70"/>
                  </a:cubicBezTo>
                  <a:cubicBezTo>
                    <a:pt x="13" y="71"/>
                    <a:pt x="12" y="73"/>
                    <a:pt x="12" y="74"/>
                  </a:cubicBezTo>
                  <a:cubicBezTo>
                    <a:pt x="10" y="79"/>
                    <a:pt x="8" y="83"/>
                    <a:pt x="7" y="87"/>
                  </a:cubicBezTo>
                  <a:cubicBezTo>
                    <a:pt x="7" y="88"/>
                    <a:pt x="8" y="87"/>
                    <a:pt x="8" y="88"/>
                  </a:cubicBezTo>
                  <a:cubicBezTo>
                    <a:pt x="10" y="87"/>
                    <a:pt x="10" y="86"/>
                    <a:pt x="11" y="85"/>
                  </a:cubicBezTo>
                  <a:cubicBezTo>
                    <a:pt x="10" y="84"/>
                    <a:pt x="11" y="83"/>
                    <a:pt x="11" y="82"/>
                  </a:cubicBezTo>
                  <a:cubicBezTo>
                    <a:pt x="14" y="77"/>
                    <a:pt x="16" y="70"/>
                    <a:pt x="21" y="65"/>
                  </a:cubicBezTo>
                  <a:cubicBezTo>
                    <a:pt x="20" y="63"/>
                    <a:pt x="22" y="63"/>
                    <a:pt x="21" y="61"/>
                  </a:cubicBezTo>
                  <a:moveTo>
                    <a:pt x="103" y="56"/>
                  </a:moveTo>
                  <a:cubicBezTo>
                    <a:pt x="103" y="56"/>
                    <a:pt x="102" y="56"/>
                    <a:pt x="101" y="56"/>
                  </a:cubicBezTo>
                  <a:cubicBezTo>
                    <a:pt x="98" y="54"/>
                    <a:pt x="94" y="55"/>
                    <a:pt x="90" y="55"/>
                  </a:cubicBezTo>
                  <a:cubicBezTo>
                    <a:pt x="89" y="54"/>
                    <a:pt x="88" y="54"/>
                    <a:pt x="87" y="54"/>
                  </a:cubicBezTo>
                  <a:cubicBezTo>
                    <a:pt x="85" y="54"/>
                    <a:pt x="82" y="55"/>
                    <a:pt x="80" y="55"/>
                  </a:cubicBezTo>
                  <a:cubicBezTo>
                    <a:pt x="78" y="55"/>
                    <a:pt x="75" y="55"/>
                    <a:pt x="73" y="55"/>
                  </a:cubicBezTo>
                  <a:cubicBezTo>
                    <a:pt x="66" y="56"/>
                    <a:pt x="62" y="60"/>
                    <a:pt x="56" y="62"/>
                  </a:cubicBezTo>
                  <a:cubicBezTo>
                    <a:pt x="55" y="64"/>
                    <a:pt x="51" y="66"/>
                    <a:pt x="48" y="66"/>
                  </a:cubicBezTo>
                  <a:cubicBezTo>
                    <a:pt x="46" y="69"/>
                    <a:pt x="43" y="70"/>
                    <a:pt x="40" y="72"/>
                  </a:cubicBezTo>
                  <a:cubicBezTo>
                    <a:pt x="36" y="73"/>
                    <a:pt x="34" y="77"/>
                    <a:pt x="31" y="80"/>
                  </a:cubicBezTo>
                  <a:cubicBezTo>
                    <a:pt x="31" y="80"/>
                    <a:pt x="30" y="79"/>
                    <a:pt x="30" y="80"/>
                  </a:cubicBezTo>
                  <a:cubicBezTo>
                    <a:pt x="25" y="85"/>
                    <a:pt x="22" y="91"/>
                    <a:pt x="18" y="96"/>
                  </a:cubicBezTo>
                  <a:cubicBezTo>
                    <a:pt x="18" y="98"/>
                    <a:pt x="17" y="99"/>
                    <a:pt x="16" y="101"/>
                  </a:cubicBezTo>
                  <a:cubicBezTo>
                    <a:pt x="17" y="102"/>
                    <a:pt x="17" y="102"/>
                    <a:pt x="18" y="102"/>
                  </a:cubicBezTo>
                  <a:cubicBezTo>
                    <a:pt x="19" y="102"/>
                    <a:pt x="19" y="101"/>
                    <a:pt x="20" y="101"/>
                  </a:cubicBezTo>
                  <a:cubicBezTo>
                    <a:pt x="23" y="95"/>
                    <a:pt x="26" y="92"/>
                    <a:pt x="31" y="87"/>
                  </a:cubicBezTo>
                  <a:cubicBezTo>
                    <a:pt x="31" y="87"/>
                    <a:pt x="32" y="85"/>
                    <a:pt x="33" y="85"/>
                  </a:cubicBezTo>
                  <a:cubicBezTo>
                    <a:pt x="37" y="81"/>
                    <a:pt x="40" y="76"/>
                    <a:pt x="47" y="73"/>
                  </a:cubicBezTo>
                  <a:cubicBezTo>
                    <a:pt x="49" y="71"/>
                    <a:pt x="53" y="69"/>
                    <a:pt x="57" y="67"/>
                  </a:cubicBezTo>
                  <a:cubicBezTo>
                    <a:pt x="60" y="68"/>
                    <a:pt x="65" y="67"/>
                    <a:pt x="69" y="66"/>
                  </a:cubicBezTo>
                  <a:cubicBezTo>
                    <a:pt x="72" y="66"/>
                    <a:pt x="77" y="67"/>
                    <a:pt x="79" y="67"/>
                  </a:cubicBezTo>
                  <a:cubicBezTo>
                    <a:pt x="81" y="67"/>
                    <a:pt x="83" y="67"/>
                    <a:pt x="85" y="66"/>
                  </a:cubicBezTo>
                  <a:cubicBezTo>
                    <a:pt x="90" y="66"/>
                    <a:pt x="95" y="67"/>
                    <a:pt x="99" y="67"/>
                  </a:cubicBezTo>
                  <a:cubicBezTo>
                    <a:pt x="101" y="67"/>
                    <a:pt x="103" y="67"/>
                    <a:pt x="105" y="67"/>
                  </a:cubicBezTo>
                  <a:cubicBezTo>
                    <a:pt x="105" y="68"/>
                    <a:pt x="106" y="68"/>
                    <a:pt x="106" y="68"/>
                  </a:cubicBezTo>
                  <a:cubicBezTo>
                    <a:pt x="110" y="69"/>
                    <a:pt x="114" y="67"/>
                    <a:pt x="118" y="68"/>
                  </a:cubicBezTo>
                  <a:cubicBezTo>
                    <a:pt x="119" y="68"/>
                    <a:pt x="120" y="69"/>
                    <a:pt x="121" y="68"/>
                  </a:cubicBezTo>
                  <a:cubicBezTo>
                    <a:pt x="122" y="68"/>
                    <a:pt x="122" y="67"/>
                    <a:pt x="122" y="66"/>
                  </a:cubicBezTo>
                  <a:cubicBezTo>
                    <a:pt x="114" y="64"/>
                    <a:pt x="104" y="65"/>
                    <a:pt x="96" y="64"/>
                  </a:cubicBezTo>
                  <a:cubicBezTo>
                    <a:pt x="93" y="65"/>
                    <a:pt x="89" y="64"/>
                    <a:pt x="86" y="64"/>
                  </a:cubicBezTo>
                  <a:cubicBezTo>
                    <a:pt x="85" y="64"/>
                    <a:pt x="85" y="65"/>
                    <a:pt x="84" y="65"/>
                  </a:cubicBezTo>
                  <a:cubicBezTo>
                    <a:pt x="82" y="65"/>
                    <a:pt x="80" y="64"/>
                    <a:pt x="77" y="64"/>
                  </a:cubicBezTo>
                  <a:cubicBezTo>
                    <a:pt x="73" y="63"/>
                    <a:pt x="67" y="65"/>
                    <a:pt x="63" y="64"/>
                  </a:cubicBezTo>
                  <a:cubicBezTo>
                    <a:pt x="65" y="63"/>
                    <a:pt x="68" y="62"/>
                    <a:pt x="71" y="61"/>
                  </a:cubicBezTo>
                  <a:cubicBezTo>
                    <a:pt x="73" y="60"/>
                    <a:pt x="74" y="59"/>
                    <a:pt x="75" y="59"/>
                  </a:cubicBezTo>
                  <a:cubicBezTo>
                    <a:pt x="79" y="58"/>
                    <a:pt x="82" y="58"/>
                    <a:pt x="86" y="58"/>
                  </a:cubicBezTo>
                  <a:cubicBezTo>
                    <a:pt x="89" y="57"/>
                    <a:pt x="92" y="57"/>
                    <a:pt x="95" y="57"/>
                  </a:cubicBezTo>
                  <a:cubicBezTo>
                    <a:pt x="97" y="57"/>
                    <a:pt x="99" y="57"/>
                    <a:pt x="100" y="58"/>
                  </a:cubicBezTo>
                  <a:cubicBezTo>
                    <a:pt x="97" y="59"/>
                    <a:pt x="93" y="59"/>
                    <a:pt x="91" y="59"/>
                  </a:cubicBezTo>
                  <a:cubicBezTo>
                    <a:pt x="88" y="59"/>
                    <a:pt x="84" y="60"/>
                    <a:pt x="81" y="61"/>
                  </a:cubicBezTo>
                  <a:cubicBezTo>
                    <a:pt x="79" y="61"/>
                    <a:pt x="75" y="59"/>
                    <a:pt x="75" y="62"/>
                  </a:cubicBezTo>
                  <a:cubicBezTo>
                    <a:pt x="76" y="62"/>
                    <a:pt x="77" y="63"/>
                    <a:pt x="77" y="63"/>
                  </a:cubicBezTo>
                  <a:cubicBezTo>
                    <a:pt x="84" y="63"/>
                    <a:pt x="91" y="63"/>
                    <a:pt x="97" y="63"/>
                  </a:cubicBezTo>
                  <a:cubicBezTo>
                    <a:pt x="102" y="64"/>
                    <a:pt x="107" y="63"/>
                    <a:pt x="112" y="63"/>
                  </a:cubicBezTo>
                  <a:cubicBezTo>
                    <a:pt x="115" y="62"/>
                    <a:pt x="119" y="63"/>
                    <a:pt x="122" y="63"/>
                  </a:cubicBezTo>
                  <a:cubicBezTo>
                    <a:pt x="122" y="61"/>
                    <a:pt x="120" y="61"/>
                    <a:pt x="120" y="59"/>
                  </a:cubicBezTo>
                  <a:cubicBezTo>
                    <a:pt x="113" y="59"/>
                    <a:pt x="107" y="61"/>
                    <a:pt x="103" y="56"/>
                  </a:cubicBezTo>
                  <a:moveTo>
                    <a:pt x="72" y="70"/>
                  </a:moveTo>
                  <a:cubicBezTo>
                    <a:pt x="71" y="67"/>
                    <a:pt x="69" y="69"/>
                    <a:pt x="68" y="69"/>
                  </a:cubicBezTo>
                  <a:cubicBezTo>
                    <a:pt x="66" y="70"/>
                    <a:pt x="63" y="69"/>
                    <a:pt x="61" y="70"/>
                  </a:cubicBezTo>
                  <a:cubicBezTo>
                    <a:pt x="57" y="71"/>
                    <a:pt x="53" y="73"/>
                    <a:pt x="49" y="75"/>
                  </a:cubicBezTo>
                  <a:cubicBezTo>
                    <a:pt x="48" y="75"/>
                    <a:pt x="47" y="75"/>
                    <a:pt x="46" y="76"/>
                  </a:cubicBezTo>
                  <a:cubicBezTo>
                    <a:pt x="45" y="76"/>
                    <a:pt x="45" y="78"/>
                    <a:pt x="44" y="78"/>
                  </a:cubicBezTo>
                  <a:cubicBezTo>
                    <a:pt x="42" y="80"/>
                    <a:pt x="39" y="80"/>
                    <a:pt x="40" y="83"/>
                  </a:cubicBezTo>
                  <a:cubicBezTo>
                    <a:pt x="42" y="83"/>
                    <a:pt x="43" y="81"/>
                    <a:pt x="44" y="80"/>
                  </a:cubicBezTo>
                  <a:cubicBezTo>
                    <a:pt x="46" y="79"/>
                    <a:pt x="48" y="77"/>
                    <a:pt x="50" y="76"/>
                  </a:cubicBezTo>
                  <a:cubicBezTo>
                    <a:pt x="51" y="76"/>
                    <a:pt x="53" y="76"/>
                    <a:pt x="54" y="75"/>
                  </a:cubicBezTo>
                  <a:cubicBezTo>
                    <a:pt x="60" y="73"/>
                    <a:pt x="66" y="71"/>
                    <a:pt x="72" y="70"/>
                  </a:cubicBezTo>
                  <a:moveTo>
                    <a:pt x="23" y="82"/>
                  </a:moveTo>
                  <a:cubicBezTo>
                    <a:pt x="23" y="82"/>
                    <a:pt x="23" y="82"/>
                    <a:pt x="22" y="82"/>
                  </a:cubicBezTo>
                  <a:cubicBezTo>
                    <a:pt x="21" y="84"/>
                    <a:pt x="18" y="87"/>
                    <a:pt x="19" y="90"/>
                  </a:cubicBezTo>
                  <a:cubicBezTo>
                    <a:pt x="20" y="90"/>
                    <a:pt x="20" y="89"/>
                    <a:pt x="21" y="87"/>
                  </a:cubicBezTo>
                  <a:cubicBezTo>
                    <a:pt x="22" y="86"/>
                    <a:pt x="25" y="84"/>
                    <a:pt x="23" y="82"/>
                  </a:cubicBezTo>
                  <a:moveTo>
                    <a:pt x="87" y="69"/>
                  </a:moveTo>
                  <a:cubicBezTo>
                    <a:pt x="81" y="69"/>
                    <a:pt x="75" y="71"/>
                    <a:pt x="69" y="72"/>
                  </a:cubicBezTo>
                  <a:cubicBezTo>
                    <a:pt x="66" y="73"/>
                    <a:pt x="63" y="73"/>
                    <a:pt x="61" y="74"/>
                  </a:cubicBezTo>
                  <a:cubicBezTo>
                    <a:pt x="53" y="77"/>
                    <a:pt x="46" y="81"/>
                    <a:pt x="40" y="85"/>
                  </a:cubicBezTo>
                  <a:cubicBezTo>
                    <a:pt x="39" y="85"/>
                    <a:pt x="40" y="86"/>
                    <a:pt x="40" y="87"/>
                  </a:cubicBezTo>
                  <a:cubicBezTo>
                    <a:pt x="35" y="89"/>
                    <a:pt x="32" y="93"/>
                    <a:pt x="28" y="97"/>
                  </a:cubicBezTo>
                  <a:cubicBezTo>
                    <a:pt x="28" y="97"/>
                    <a:pt x="29" y="97"/>
                    <a:pt x="29" y="97"/>
                  </a:cubicBezTo>
                  <a:cubicBezTo>
                    <a:pt x="26" y="102"/>
                    <a:pt x="20" y="107"/>
                    <a:pt x="22" y="114"/>
                  </a:cubicBezTo>
                  <a:cubicBezTo>
                    <a:pt x="23" y="115"/>
                    <a:pt x="24" y="114"/>
                    <a:pt x="25" y="114"/>
                  </a:cubicBezTo>
                  <a:cubicBezTo>
                    <a:pt x="28" y="106"/>
                    <a:pt x="34" y="100"/>
                    <a:pt x="37" y="92"/>
                  </a:cubicBezTo>
                  <a:cubicBezTo>
                    <a:pt x="38" y="92"/>
                    <a:pt x="39" y="91"/>
                    <a:pt x="39" y="90"/>
                  </a:cubicBezTo>
                  <a:cubicBezTo>
                    <a:pt x="41" y="90"/>
                    <a:pt x="43" y="87"/>
                    <a:pt x="45" y="86"/>
                  </a:cubicBezTo>
                  <a:cubicBezTo>
                    <a:pt x="46" y="85"/>
                    <a:pt x="47" y="85"/>
                    <a:pt x="48" y="84"/>
                  </a:cubicBezTo>
                  <a:cubicBezTo>
                    <a:pt x="49" y="84"/>
                    <a:pt x="50" y="83"/>
                    <a:pt x="51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5" y="80"/>
                    <a:pt x="56" y="79"/>
                    <a:pt x="57" y="78"/>
                  </a:cubicBezTo>
                  <a:cubicBezTo>
                    <a:pt x="58" y="78"/>
                    <a:pt x="59" y="78"/>
                    <a:pt x="60" y="78"/>
                  </a:cubicBezTo>
                  <a:cubicBezTo>
                    <a:pt x="62" y="77"/>
                    <a:pt x="64" y="76"/>
                    <a:pt x="66" y="76"/>
                  </a:cubicBezTo>
                  <a:cubicBezTo>
                    <a:pt x="67" y="76"/>
                    <a:pt x="68" y="76"/>
                    <a:pt x="68" y="76"/>
                  </a:cubicBezTo>
                  <a:cubicBezTo>
                    <a:pt x="74" y="75"/>
                    <a:pt x="78" y="72"/>
                    <a:pt x="83" y="71"/>
                  </a:cubicBezTo>
                  <a:cubicBezTo>
                    <a:pt x="83" y="72"/>
                    <a:pt x="84" y="72"/>
                    <a:pt x="85" y="72"/>
                  </a:cubicBezTo>
                  <a:cubicBezTo>
                    <a:pt x="85" y="71"/>
                    <a:pt x="88" y="71"/>
                    <a:pt x="87" y="69"/>
                  </a:cubicBezTo>
                  <a:moveTo>
                    <a:pt x="123" y="72"/>
                  </a:moveTo>
                  <a:cubicBezTo>
                    <a:pt x="118" y="70"/>
                    <a:pt x="111" y="72"/>
                    <a:pt x="106" y="70"/>
                  </a:cubicBezTo>
                  <a:cubicBezTo>
                    <a:pt x="102" y="70"/>
                    <a:pt x="96" y="71"/>
                    <a:pt x="91" y="72"/>
                  </a:cubicBezTo>
                  <a:cubicBezTo>
                    <a:pt x="88" y="72"/>
                    <a:pt x="83" y="74"/>
                    <a:pt x="79" y="75"/>
                  </a:cubicBezTo>
                  <a:cubicBezTo>
                    <a:pt x="73" y="78"/>
                    <a:pt x="65" y="79"/>
                    <a:pt x="59" y="81"/>
                  </a:cubicBezTo>
                  <a:cubicBezTo>
                    <a:pt x="56" y="82"/>
                    <a:pt x="52" y="85"/>
                    <a:pt x="50" y="87"/>
                  </a:cubicBezTo>
                  <a:cubicBezTo>
                    <a:pt x="47" y="89"/>
                    <a:pt x="44" y="92"/>
                    <a:pt x="43" y="94"/>
                  </a:cubicBezTo>
                  <a:cubicBezTo>
                    <a:pt x="39" y="97"/>
                    <a:pt x="37" y="100"/>
                    <a:pt x="35" y="103"/>
                  </a:cubicBezTo>
                  <a:cubicBezTo>
                    <a:pt x="34" y="104"/>
                    <a:pt x="34" y="104"/>
                    <a:pt x="33" y="104"/>
                  </a:cubicBezTo>
                  <a:cubicBezTo>
                    <a:pt x="34" y="106"/>
                    <a:pt x="33" y="106"/>
                    <a:pt x="33" y="107"/>
                  </a:cubicBezTo>
                  <a:cubicBezTo>
                    <a:pt x="32" y="107"/>
                    <a:pt x="32" y="107"/>
                    <a:pt x="32" y="108"/>
                  </a:cubicBezTo>
                  <a:cubicBezTo>
                    <a:pt x="30" y="111"/>
                    <a:pt x="27" y="116"/>
                    <a:pt x="29" y="121"/>
                  </a:cubicBezTo>
                  <a:cubicBezTo>
                    <a:pt x="33" y="119"/>
                    <a:pt x="33" y="115"/>
                    <a:pt x="36" y="112"/>
                  </a:cubicBezTo>
                  <a:cubicBezTo>
                    <a:pt x="38" y="107"/>
                    <a:pt x="41" y="103"/>
                    <a:pt x="44" y="100"/>
                  </a:cubicBezTo>
                  <a:cubicBezTo>
                    <a:pt x="47" y="98"/>
                    <a:pt x="49" y="94"/>
                    <a:pt x="53" y="92"/>
                  </a:cubicBezTo>
                  <a:cubicBezTo>
                    <a:pt x="55" y="89"/>
                    <a:pt x="58" y="87"/>
                    <a:pt x="62" y="85"/>
                  </a:cubicBezTo>
                  <a:cubicBezTo>
                    <a:pt x="65" y="83"/>
                    <a:pt x="68" y="82"/>
                    <a:pt x="71" y="81"/>
                  </a:cubicBezTo>
                  <a:cubicBezTo>
                    <a:pt x="71" y="80"/>
                    <a:pt x="72" y="81"/>
                    <a:pt x="73" y="80"/>
                  </a:cubicBezTo>
                  <a:cubicBezTo>
                    <a:pt x="75" y="80"/>
                    <a:pt x="77" y="78"/>
                    <a:pt x="79" y="78"/>
                  </a:cubicBezTo>
                  <a:cubicBezTo>
                    <a:pt x="81" y="78"/>
                    <a:pt x="82" y="78"/>
                    <a:pt x="83" y="77"/>
                  </a:cubicBezTo>
                  <a:cubicBezTo>
                    <a:pt x="85" y="77"/>
                    <a:pt x="86" y="76"/>
                    <a:pt x="87" y="76"/>
                  </a:cubicBezTo>
                  <a:cubicBezTo>
                    <a:pt x="88" y="76"/>
                    <a:pt x="89" y="76"/>
                    <a:pt x="90" y="76"/>
                  </a:cubicBezTo>
                  <a:cubicBezTo>
                    <a:pt x="91" y="76"/>
                    <a:pt x="92" y="75"/>
                    <a:pt x="94" y="75"/>
                  </a:cubicBezTo>
                  <a:cubicBezTo>
                    <a:pt x="95" y="75"/>
                    <a:pt x="96" y="75"/>
                    <a:pt x="97" y="75"/>
                  </a:cubicBezTo>
                  <a:cubicBezTo>
                    <a:pt x="98" y="75"/>
                    <a:pt x="99" y="74"/>
                    <a:pt x="100" y="74"/>
                  </a:cubicBezTo>
                  <a:cubicBezTo>
                    <a:pt x="103" y="74"/>
                    <a:pt x="106" y="73"/>
                    <a:pt x="109" y="74"/>
                  </a:cubicBezTo>
                  <a:cubicBezTo>
                    <a:pt x="110" y="74"/>
                    <a:pt x="111" y="75"/>
                    <a:pt x="112" y="75"/>
                  </a:cubicBezTo>
                  <a:cubicBezTo>
                    <a:pt x="115" y="76"/>
                    <a:pt x="119" y="74"/>
                    <a:pt x="123" y="74"/>
                  </a:cubicBezTo>
                  <a:cubicBezTo>
                    <a:pt x="122" y="74"/>
                    <a:pt x="123" y="74"/>
                    <a:pt x="123" y="73"/>
                  </a:cubicBezTo>
                  <a:cubicBezTo>
                    <a:pt x="123" y="73"/>
                    <a:pt x="123" y="72"/>
                    <a:pt x="123" y="72"/>
                  </a:cubicBezTo>
                  <a:moveTo>
                    <a:pt x="126" y="83"/>
                  </a:moveTo>
                  <a:cubicBezTo>
                    <a:pt x="126" y="80"/>
                    <a:pt x="122" y="80"/>
                    <a:pt x="121" y="79"/>
                  </a:cubicBezTo>
                  <a:cubicBezTo>
                    <a:pt x="116" y="78"/>
                    <a:pt x="112" y="77"/>
                    <a:pt x="105" y="77"/>
                  </a:cubicBezTo>
                  <a:cubicBezTo>
                    <a:pt x="103" y="75"/>
                    <a:pt x="99" y="77"/>
                    <a:pt x="95" y="78"/>
                  </a:cubicBezTo>
                  <a:cubicBezTo>
                    <a:pt x="93" y="78"/>
                    <a:pt x="90" y="78"/>
                    <a:pt x="87" y="79"/>
                  </a:cubicBezTo>
                  <a:cubicBezTo>
                    <a:pt x="84" y="79"/>
                    <a:pt x="80" y="80"/>
                    <a:pt x="77" y="81"/>
                  </a:cubicBezTo>
                  <a:cubicBezTo>
                    <a:pt x="74" y="82"/>
                    <a:pt x="71" y="83"/>
                    <a:pt x="69" y="85"/>
                  </a:cubicBezTo>
                  <a:cubicBezTo>
                    <a:pt x="66" y="85"/>
                    <a:pt x="64" y="87"/>
                    <a:pt x="61" y="87"/>
                  </a:cubicBezTo>
                  <a:cubicBezTo>
                    <a:pt x="61" y="88"/>
                    <a:pt x="61" y="89"/>
                    <a:pt x="61" y="89"/>
                  </a:cubicBezTo>
                  <a:cubicBezTo>
                    <a:pt x="58" y="90"/>
                    <a:pt x="56" y="92"/>
                    <a:pt x="53" y="93"/>
                  </a:cubicBezTo>
                  <a:cubicBezTo>
                    <a:pt x="55" y="96"/>
                    <a:pt x="48" y="97"/>
                    <a:pt x="49" y="100"/>
                  </a:cubicBezTo>
                  <a:cubicBezTo>
                    <a:pt x="50" y="103"/>
                    <a:pt x="53" y="100"/>
                    <a:pt x="55" y="98"/>
                  </a:cubicBezTo>
                  <a:cubicBezTo>
                    <a:pt x="57" y="97"/>
                    <a:pt x="58" y="95"/>
                    <a:pt x="59" y="94"/>
                  </a:cubicBezTo>
                  <a:cubicBezTo>
                    <a:pt x="65" y="90"/>
                    <a:pt x="70" y="88"/>
                    <a:pt x="76" y="8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85" y="84"/>
                    <a:pt x="92" y="81"/>
                    <a:pt x="102" y="80"/>
                  </a:cubicBezTo>
                  <a:cubicBezTo>
                    <a:pt x="106" y="80"/>
                    <a:pt x="110" y="81"/>
                    <a:pt x="113" y="81"/>
                  </a:cubicBezTo>
                  <a:cubicBezTo>
                    <a:pt x="116" y="82"/>
                    <a:pt x="118" y="81"/>
                    <a:pt x="120" y="83"/>
                  </a:cubicBezTo>
                  <a:cubicBezTo>
                    <a:pt x="120" y="83"/>
                    <a:pt x="120" y="82"/>
                    <a:pt x="121" y="82"/>
                  </a:cubicBezTo>
                  <a:cubicBezTo>
                    <a:pt x="122" y="83"/>
                    <a:pt x="124" y="84"/>
                    <a:pt x="126" y="83"/>
                  </a:cubicBezTo>
                  <a:moveTo>
                    <a:pt x="128" y="95"/>
                  </a:moveTo>
                  <a:cubicBezTo>
                    <a:pt x="129" y="94"/>
                    <a:pt x="128" y="93"/>
                    <a:pt x="127" y="92"/>
                  </a:cubicBezTo>
                  <a:cubicBezTo>
                    <a:pt x="124" y="91"/>
                    <a:pt x="121" y="88"/>
                    <a:pt x="117" y="87"/>
                  </a:cubicBezTo>
                  <a:cubicBezTo>
                    <a:pt x="116" y="87"/>
                    <a:pt x="115" y="87"/>
                    <a:pt x="115" y="87"/>
                  </a:cubicBezTo>
                  <a:cubicBezTo>
                    <a:pt x="113" y="87"/>
                    <a:pt x="112" y="86"/>
                    <a:pt x="110" y="85"/>
                  </a:cubicBezTo>
                  <a:cubicBezTo>
                    <a:pt x="109" y="85"/>
                    <a:pt x="108" y="85"/>
                    <a:pt x="107" y="85"/>
                  </a:cubicBezTo>
                  <a:cubicBezTo>
                    <a:pt x="104" y="85"/>
                    <a:pt x="101" y="84"/>
                    <a:pt x="98" y="84"/>
                  </a:cubicBezTo>
                  <a:cubicBezTo>
                    <a:pt x="94" y="83"/>
                    <a:pt x="91" y="83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5"/>
                  </a:cubicBezTo>
                  <a:cubicBezTo>
                    <a:pt x="88" y="87"/>
                    <a:pt x="91" y="86"/>
                    <a:pt x="93" y="86"/>
                  </a:cubicBezTo>
                  <a:cubicBezTo>
                    <a:pt x="94" y="86"/>
                    <a:pt x="94" y="87"/>
                    <a:pt x="95" y="87"/>
                  </a:cubicBezTo>
                  <a:cubicBezTo>
                    <a:pt x="100" y="88"/>
                    <a:pt x="104" y="92"/>
                    <a:pt x="109" y="95"/>
                  </a:cubicBezTo>
                  <a:cubicBezTo>
                    <a:pt x="111" y="98"/>
                    <a:pt x="114" y="100"/>
                    <a:pt x="116" y="103"/>
                  </a:cubicBezTo>
                  <a:cubicBezTo>
                    <a:pt x="117" y="102"/>
                    <a:pt x="117" y="102"/>
                    <a:pt x="117" y="103"/>
                  </a:cubicBezTo>
                  <a:cubicBezTo>
                    <a:pt x="122" y="109"/>
                    <a:pt x="125" y="113"/>
                    <a:pt x="129" y="115"/>
                  </a:cubicBezTo>
                  <a:cubicBezTo>
                    <a:pt x="129" y="112"/>
                    <a:pt x="129" y="111"/>
                    <a:pt x="125" y="106"/>
                  </a:cubicBezTo>
                  <a:cubicBezTo>
                    <a:pt x="123" y="104"/>
                    <a:pt x="121" y="101"/>
                    <a:pt x="119" y="99"/>
                  </a:cubicBezTo>
                  <a:cubicBezTo>
                    <a:pt x="118" y="98"/>
                    <a:pt x="117" y="97"/>
                    <a:pt x="115" y="96"/>
                  </a:cubicBezTo>
                  <a:cubicBezTo>
                    <a:pt x="115" y="93"/>
                    <a:pt x="112" y="92"/>
                    <a:pt x="111" y="90"/>
                  </a:cubicBezTo>
                  <a:cubicBezTo>
                    <a:pt x="114" y="91"/>
                    <a:pt x="117" y="92"/>
                    <a:pt x="119" y="92"/>
                  </a:cubicBezTo>
                  <a:cubicBezTo>
                    <a:pt x="122" y="93"/>
                    <a:pt x="125" y="94"/>
                    <a:pt x="128" y="95"/>
                  </a:cubicBezTo>
                  <a:moveTo>
                    <a:pt x="101" y="95"/>
                  </a:moveTo>
                  <a:cubicBezTo>
                    <a:pt x="102" y="94"/>
                    <a:pt x="100" y="92"/>
                    <a:pt x="99" y="92"/>
                  </a:cubicBezTo>
                  <a:cubicBezTo>
                    <a:pt x="94" y="89"/>
                    <a:pt x="91" y="88"/>
                    <a:pt x="85" y="88"/>
                  </a:cubicBezTo>
                  <a:cubicBezTo>
                    <a:pt x="82" y="88"/>
                    <a:pt x="77" y="87"/>
                    <a:pt x="75" y="90"/>
                  </a:cubicBezTo>
                  <a:cubicBezTo>
                    <a:pt x="74" y="89"/>
                    <a:pt x="73" y="90"/>
                    <a:pt x="73" y="90"/>
                  </a:cubicBezTo>
                  <a:cubicBezTo>
                    <a:pt x="69" y="92"/>
                    <a:pt x="66" y="93"/>
                    <a:pt x="63" y="95"/>
                  </a:cubicBezTo>
                  <a:cubicBezTo>
                    <a:pt x="59" y="97"/>
                    <a:pt x="57" y="98"/>
                    <a:pt x="55" y="101"/>
                  </a:cubicBezTo>
                  <a:cubicBezTo>
                    <a:pt x="53" y="103"/>
                    <a:pt x="51" y="104"/>
                    <a:pt x="49" y="106"/>
                  </a:cubicBezTo>
                  <a:cubicBezTo>
                    <a:pt x="48" y="110"/>
                    <a:pt x="45" y="112"/>
                    <a:pt x="44" y="115"/>
                  </a:cubicBezTo>
                  <a:cubicBezTo>
                    <a:pt x="43" y="120"/>
                    <a:pt x="40" y="122"/>
                    <a:pt x="40" y="127"/>
                  </a:cubicBezTo>
                  <a:cubicBezTo>
                    <a:pt x="38" y="131"/>
                    <a:pt x="40" y="140"/>
                    <a:pt x="40" y="144"/>
                  </a:cubicBezTo>
                  <a:cubicBezTo>
                    <a:pt x="41" y="144"/>
                    <a:pt x="42" y="143"/>
                    <a:pt x="43" y="143"/>
                  </a:cubicBezTo>
                  <a:cubicBezTo>
                    <a:pt x="44" y="141"/>
                    <a:pt x="44" y="138"/>
                    <a:pt x="44" y="134"/>
                  </a:cubicBezTo>
                  <a:cubicBezTo>
                    <a:pt x="44" y="134"/>
                    <a:pt x="45" y="134"/>
                    <a:pt x="45" y="133"/>
                  </a:cubicBezTo>
                  <a:cubicBezTo>
                    <a:pt x="45" y="133"/>
                    <a:pt x="45" y="132"/>
                    <a:pt x="45" y="132"/>
                  </a:cubicBezTo>
                  <a:cubicBezTo>
                    <a:pt x="47" y="128"/>
                    <a:pt x="46" y="125"/>
                    <a:pt x="47" y="122"/>
                  </a:cubicBezTo>
                  <a:cubicBezTo>
                    <a:pt x="48" y="119"/>
                    <a:pt x="49" y="117"/>
                    <a:pt x="50" y="116"/>
                  </a:cubicBezTo>
                  <a:cubicBezTo>
                    <a:pt x="50" y="121"/>
                    <a:pt x="47" y="127"/>
                    <a:pt x="47" y="134"/>
                  </a:cubicBezTo>
                  <a:cubicBezTo>
                    <a:pt x="47" y="139"/>
                    <a:pt x="48" y="144"/>
                    <a:pt x="48" y="150"/>
                  </a:cubicBezTo>
                  <a:cubicBezTo>
                    <a:pt x="50" y="150"/>
                    <a:pt x="49" y="153"/>
                    <a:pt x="51" y="154"/>
                  </a:cubicBezTo>
                  <a:cubicBezTo>
                    <a:pt x="53" y="153"/>
                    <a:pt x="52" y="150"/>
                    <a:pt x="52" y="148"/>
                  </a:cubicBezTo>
                  <a:cubicBezTo>
                    <a:pt x="52" y="142"/>
                    <a:pt x="51" y="134"/>
                    <a:pt x="52" y="129"/>
                  </a:cubicBezTo>
                  <a:cubicBezTo>
                    <a:pt x="51" y="120"/>
                    <a:pt x="55" y="111"/>
                    <a:pt x="59" y="103"/>
                  </a:cubicBezTo>
                  <a:cubicBezTo>
                    <a:pt x="65" y="99"/>
                    <a:pt x="69" y="94"/>
                    <a:pt x="77" y="91"/>
                  </a:cubicBezTo>
                  <a:cubicBezTo>
                    <a:pt x="80" y="93"/>
                    <a:pt x="84" y="92"/>
                    <a:pt x="87" y="92"/>
                  </a:cubicBezTo>
                  <a:cubicBezTo>
                    <a:pt x="92" y="92"/>
                    <a:pt x="95" y="94"/>
                    <a:pt x="99" y="96"/>
                  </a:cubicBezTo>
                  <a:cubicBezTo>
                    <a:pt x="100" y="95"/>
                    <a:pt x="101" y="96"/>
                    <a:pt x="101" y="95"/>
                  </a:cubicBezTo>
                  <a:moveTo>
                    <a:pt x="126" y="88"/>
                  </a:moveTo>
                  <a:cubicBezTo>
                    <a:pt x="125" y="85"/>
                    <a:pt x="122" y="84"/>
                    <a:pt x="119" y="84"/>
                  </a:cubicBezTo>
                  <a:cubicBezTo>
                    <a:pt x="116" y="83"/>
                    <a:pt x="111" y="83"/>
                    <a:pt x="108" y="82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12" y="85"/>
                    <a:pt x="117" y="86"/>
                    <a:pt x="122" y="87"/>
                  </a:cubicBezTo>
                  <a:cubicBezTo>
                    <a:pt x="123" y="88"/>
                    <a:pt x="125" y="89"/>
                    <a:pt x="126" y="88"/>
                  </a:cubicBezTo>
                  <a:moveTo>
                    <a:pt x="20" y="103"/>
                  </a:moveTo>
                  <a:cubicBezTo>
                    <a:pt x="16" y="103"/>
                    <a:pt x="17" y="107"/>
                    <a:pt x="18" y="109"/>
                  </a:cubicBezTo>
                  <a:cubicBezTo>
                    <a:pt x="19" y="109"/>
                    <a:pt x="19" y="108"/>
                    <a:pt x="21" y="108"/>
                  </a:cubicBezTo>
                  <a:cubicBezTo>
                    <a:pt x="21" y="106"/>
                    <a:pt x="21" y="105"/>
                    <a:pt x="20" y="103"/>
                  </a:cubicBezTo>
                  <a:moveTo>
                    <a:pt x="87" y="97"/>
                  </a:moveTo>
                  <a:cubicBezTo>
                    <a:pt x="86" y="93"/>
                    <a:pt x="81" y="95"/>
                    <a:pt x="78" y="94"/>
                  </a:cubicBezTo>
                  <a:cubicBezTo>
                    <a:pt x="74" y="95"/>
                    <a:pt x="71" y="96"/>
                    <a:pt x="69" y="98"/>
                  </a:cubicBezTo>
                  <a:cubicBezTo>
                    <a:pt x="69" y="98"/>
                    <a:pt x="68" y="98"/>
                    <a:pt x="68" y="98"/>
                  </a:cubicBezTo>
                  <a:cubicBezTo>
                    <a:pt x="66" y="101"/>
                    <a:pt x="64" y="103"/>
                    <a:pt x="62" y="106"/>
                  </a:cubicBezTo>
                  <a:cubicBezTo>
                    <a:pt x="62" y="106"/>
                    <a:pt x="61" y="106"/>
                    <a:pt x="61" y="106"/>
                  </a:cubicBezTo>
                  <a:cubicBezTo>
                    <a:pt x="61" y="108"/>
                    <a:pt x="60" y="108"/>
                    <a:pt x="59" y="110"/>
                  </a:cubicBezTo>
                  <a:cubicBezTo>
                    <a:pt x="60" y="111"/>
                    <a:pt x="59" y="112"/>
                    <a:pt x="59" y="114"/>
                  </a:cubicBezTo>
                  <a:cubicBezTo>
                    <a:pt x="58" y="114"/>
                    <a:pt x="58" y="114"/>
                    <a:pt x="57" y="115"/>
                  </a:cubicBezTo>
                  <a:cubicBezTo>
                    <a:pt x="56" y="118"/>
                    <a:pt x="56" y="122"/>
                    <a:pt x="55" y="126"/>
                  </a:cubicBezTo>
                  <a:cubicBezTo>
                    <a:pt x="55" y="128"/>
                    <a:pt x="55" y="130"/>
                    <a:pt x="55" y="131"/>
                  </a:cubicBezTo>
                  <a:cubicBezTo>
                    <a:pt x="55" y="135"/>
                    <a:pt x="56" y="137"/>
                    <a:pt x="55" y="140"/>
                  </a:cubicBezTo>
                  <a:cubicBezTo>
                    <a:pt x="55" y="140"/>
                    <a:pt x="55" y="141"/>
                    <a:pt x="55" y="141"/>
                  </a:cubicBezTo>
                  <a:cubicBezTo>
                    <a:pt x="55" y="145"/>
                    <a:pt x="57" y="149"/>
                    <a:pt x="57" y="153"/>
                  </a:cubicBezTo>
                  <a:cubicBezTo>
                    <a:pt x="58" y="157"/>
                    <a:pt x="58" y="160"/>
                    <a:pt x="61" y="161"/>
                  </a:cubicBezTo>
                  <a:cubicBezTo>
                    <a:pt x="61" y="160"/>
                    <a:pt x="63" y="159"/>
                    <a:pt x="63" y="159"/>
                  </a:cubicBezTo>
                  <a:cubicBezTo>
                    <a:pt x="61" y="151"/>
                    <a:pt x="60" y="146"/>
                    <a:pt x="59" y="140"/>
                  </a:cubicBezTo>
                  <a:cubicBezTo>
                    <a:pt x="60" y="136"/>
                    <a:pt x="59" y="132"/>
                    <a:pt x="59" y="127"/>
                  </a:cubicBezTo>
                  <a:cubicBezTo>
                    <a:pt x="60" y="122"/>
                    <a:pt x="59" y="115"/>
                    <a:pt x="63" y="111"/>
                  </a:cubicBezTo>
                  <a:cubicBezTo>
                    <a:pt x="63" y="115"/>
                    <a:pt x="63" y="118"/>
                    <a:pt x="64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0"/>
                    <a:pt x="65" y="119"/>
                    <a:pt x="65" y="118"/>
                  </a:cubicBezTo>
                  <a:cubicBezTo>
                    <a:pt x="66" y="118"/>
                    <a:pt x="66" y="117"/>
                    <a:pt x="66" y="117"/>
                  </a:cubicBezTo>
                  <a:cubicBezTo>
                    <a:pt x="64" y="104"/>
                    <a:pt x="76" y="98"/>
                    <a:pt x="87" y="97"/>
                  </a:cubicBezTo>
                  <a:moveTo>
                    <a:pt x="42" y="116"/>
                  </a:moveTo>
                  <a:cubicBezTo>
                    <a:pt x="42" y="112"/>
                    <a:pt x="44" y="109"/>
                    <a:pt x="46" y="106"/>
                  </a:cubicBezTo>
                  <a:cubicBezTo>
                    <a:pt x="47" y="105"/>
                    <a:pt x="48" y="103"/>
                    <a:pt x="46" y="103"/>
                  </a:cubicBezTo>
                  <a:cubicBezTo>
                    <a:pt x="44" y="105"/>
                    <a:pt x="42" y="107"/>
                    <a:pt x="41" y="110"/>
                  </a:cubicBezTo>
                  <a:cubicBezTo>
                    <a:pt x="40" y="111"/>
                    <a:pt x="39" y="111"/>
                    <a:pt x="39" y="112"/>
                  </a:cubicBezTo>
                  <a:cubicBezTo>
                    <a:pt x="37" y="116"/>
                    <a:pt x="35" y="120"/>
                    <a:pt x="33" y="124"/>
                  </a:cubicBezTo>
                  <a:cubicBezTo>
                    <a:pt x="34" y="126"/>
                    <a:pt x="32" y="127"/>
                    <a:pt x="32" y="129"/>
                  </a:cubicBezTo>
                  <a:cubicBezTo>
                    <a:pt x="32" y="130"/>
                    <a:pt x="32" y="132"/>
                    <a:pt x="32" y="133"/>
                  </a:cubicBezTo>
                  <a:cubicBezTo>
                    <a:pt x="33" y="132"/>
                    <a:pt x="33" y="132"/>
                    <a:pt x="34" y="132"/>
                  </a:cubicBezTo>
                  <a:cubicBezTo>
                    <a:pt x="35" y="131"/>
                    <a:pt x="37" y="127"/>
                    <a:pt x="38" y="124"/>
                  </a:cubicBezTo>
                  <a:cubicBezTo>
                    <a:pt x="39" y="123"/>
                    <a:pt x="38" y="123"/>
                    <a:pt x="38" y="122"/>
                  </a:cubicBezTo>
                  <a:cubicBezTo>
                    <a:pt x="39" y="120"/>
                    <a:pt x="41" y="118"/>
                    <a:pt x="42" y="116"/>
                  </a:cubicBezTo>
                  <a:moveTo>
                    <a:pt x="111" y="147"/>
                  </a:moveTo>
                  <a:cubicBezTo>
                    <a:pt x="112" y="146"/>
                    <a:pt x="111" y="145"/>
                    <a:pt x="110" y="143"/>
                  </a:cubicBezTo>
                  <a:cubicBezTo>
                    <a:pt x="110" y="142"/>
                    <a:pt x="109" y="141"/>
                    <a:pt x="109" y="139"/>
                  </a:cubicBezTo>
                  <a:cubicBezTo>
                    <a:pt x="107" y="135"/>
                    <a:pt x="107" y="130"/>
                    <a:pt x="106" y="126"/>
                  </a:cubicBezTo>
                  <a:cubicBezTo>
                    <a:pt x="103" y="121"/>
                    <a:pt x="99" y="114"/>
                    <a:pt x="97" y="109"/>
                  </a:cubicBezTo>
                  <a:cubicBezTo>
                    <a:pt x="97" y="108"/>
                    <a:pt x="96" y="108"/>
                    <a:pt x="96" y="107"/>
                  </a:cubicBezTo>
                  <a:cubicBezTo>
                    <a:pt x="95" y="107"/>
                    <a:pt x="96" y="107"/>
                    <a:pt x="96" y="106"/>
                  </a:cubicBezTo>
                  <a:cubicBezTo>
                    <a:pt x="94" y="105"/>
                    <a:pt x="92" y="102"/>
                    <a:pt x="90" y="102"/>
                  </a:cubicBezTo>
                  <a:cubicBezTo>
                    <a:pt x="89" y="101"/>
                    <a:pt x="87" y="101"/>
                    <a:pt x="86" y="101"/>
                  </a:cubicBezTo>
                  <a:cubicBezTo>
                    <a:pt x="85" y="101"/>
                    <a:pt x="83" y="101"/>
                    <a:pt x="82" y="100"/>
                  </a:cubicBezTo>
                  <a:cubicBezTo>
                    <a:pt x="80" y="100"/>
                    <a:pt x="77" y="101"/>
                    <a:pt x="75" y="102"/>
                  </a:cubicBezTo>
                  <a:cubicBezTo>
                    <a:pt x="73" y="104"/>
                    <a:pt x="70" y="105"/>
                    <a:pt x="69" y="108"/>
                  </a:cubicBezTo>
                  <a:cubicBezTo>
                    <a:pt x="68" y="110"/>
                    <a:pt x="69" y="114"/>
                    <a:pt x="69" y="117"/>
                  </a:cubicBezTo>
                  <a:cubicBezTo>
                    <a:pt x="69" y="117"/>
                    <a:pt x="68" y="118"/>
                    <a:pt x="69" y="119"/>
                  </a:cubicBezTo>
                  <a:cubicBezTo>
                    <a:pt x="69" y="119"/>
                    <a:pt x="69" y="120"/>
                    <a:pt x="70" y="121"/>
                  </a:cubicBezTo>
                  <a:cubicBezTo>
                    <a:pt x="70" y="122"/>
                    <a:pt x="70" y="122"/>
                    <a:pt x="70" y="123"/>
                  </a:cubicBezTo>
                  <a:cubicBezTo>
                    <a:pt x="70" y="124"/>
                    <a:pt x="71" y="125"/>
                    <a:pt x="71" y="125"/>
                  </a:cubicBezTo>
                  <a:cubicBezTo>
                    <a:pt x="72" y="126"/>
                    <a:pt x="72" y="127"/>
                    <a:pt x="72" y="128"/>
                  </a:cubicBezTo>
                  <a:cubicBezTo>
                    <a:pt x="72" y="129"/>
                    <a:pt x="73" y="129"/>
                    <a:pt x="73" y="129"/>
                  </a:cubicBezTo>
                  <a:cubicBezTo>
                    <a:pt x="74" y="130"/>
                    <a:pt x="74" y="132"/>
                    <a:pt x="75" y="133"/>
                  </a:cubicBezTo>
                  <a:cubicBezTo>
                    <a:pt x="75" y="133"/>
                    <a:pt x="76" y="134"/>
                    <a:pt x="76" y="134"/>
                  </a:cubicBezTo>
                  <a:cubicBezTo>
                    <a:pt x="76" y="135"/>
                    <a:pt x="77" y="136"/>
                    <a:pt x="77" y="137"/>
                  </a:cubicBezTo>
                  <a:cubicBezTo>
                    <a:pt x="78" y="140"/>
                    <a:pt x="80" y="142"/>
                    <a:pt x="81" y="146"/>
                  </a:cubicBezTo>
                  <a:cubicBezTo>
                    <a:pt x="83" y="147"/>
                    <a:pt x="83" y="151"/>
                    <a:pt x="86" y="150"/>
                  </a:cubicBezTo>
                  <a:cubicBezTo>
                    <a:pt x="86" y="147"/>
                    <a:pt x="84" y="144"/>
                    <a:pt x="82" y="141"/>
                  </a:cubicBezTo>
                  <a:cubicBezTo>
                    <a:pt x="78" y="133"/>
                    <a:pt x="74" y="124"/>
                    <a:pt x="72" y="115"/>
                  </a:cubicBezTo>
                  <a:cubicBezTo>
                    <a:pt x="74" y="111"/>
                    <a:pt x="75" y="107"/>
                    <a:pt x="79" y="105"/>
                  </a:cubicBezTo>
                  <a:cubicBezTo>
                    <a:pt x="83" y="105"/>
                    <a:pt x="86" y="105"/>
                    <a:pt x="89" y="105"/>
                  </a:cubicBezTo>
                  <a:cubicBezTo>
                    <a:pt x="90" y="106"/>
                    <a:pt x="91" y="106"/>
                    <a:pt x="91" y="106"/>
                  </a:cubicBezTo>
                  <a:cubicBezTo>
                    <a:pt x="91" y="108"/>
                    <a:pt x="93" y="108"/>
                    <a:pt x="94" y="110"/>
                  </a:cubicBezTo>
                  <a:cubicBezTo>
                    <a:pt x="96" y="113"/>
                    <a:pt x="97" y="117"/>
                    <a:pt x="99" y="122"/>
                  </a:cubicBezTo>
                  <a:cubicBezTo>
                    <a:pt x="100" y="125"/>
                    <a:pt x="102" y="127"/>
                    <a:pt x="103" y="129"/>
                  </a:cubicBezTo>
                  <a:cubicBezTo>
                    <a:pt x="105" y="136"/>
                    <a:pt x="106" y="145"/>
                    <a:pt x="111" y="147"/>
                  </a:cubicBezTo>
                  <a:moveTo>
                    <a:pt x="131" y="130"/>
                  </a:moveTo>
                  <a:cubicBezTo>
                    <a:pt x="132" y="129"/>
                    <a:pt x="131" y="128"/>
                    <a:pt x="130" y="127"/>
                  </a:cubicBezTo>
                  <a:cubicBezTo>
                    <a:pt x="130" y="126"/>
                    <a:pt x="129" y="124"/>
                    <a:pt x="129" y="123"/>
                  </a:cubicBezTo>
                  <a:cubicBezTo>
                    <a:pt x="128" y="123"/>
                    <a:pt x="129" y="122"/>
                    <a:pt x="128" y="122"/>
                  </a:cubicBezTo>
                  <a:cubicBezTo>
                    <a:pt x="128" y="119"/>
                    <a:pt x="127" y="117"/>
                    <a:pt x="125" y="115"/>
                  </a:cubicBezTo>
                  <a:cubicBezTo>
                    <a:pt x="125" y="113"/>
                    <a:pt x="123" y="114"/>
                    <a:pt x="122" y="113"/>
                  </a:cubicBezTo>
                  <a:cubicBezTo>
                    <a:pt x="121" y="111"/>
                    <a:pt x="119" y="109"/>
                    <a:pt x="118" y="108"/>
                  </a:cubicBezTo>
                  <a:cubicBezTo>
                    <a:pt x="115" y="105"/>
                    <a:pt x="113" y="102"/>
                    <a:pt x="110" y="101"/>
                  </a:cubicBezTo>
                  <a:cubicBezTo>
                    <a:pt x="109" y="99"/>
                    <a:pt x="102" y="93"/>
                    <a:pt x="103" y="99"/>
                  </a:cubicBezTo>
                  <a:cubicBezTo>
                    <a:pt x="103" y="99"/>
                    <a:pt x="104" y="99"/>
                    <a:pt x="105" y="100"/>
                  </a:cubicBezTo>
                  <a:cubicBezTo>
                    <a:pt x="108" y="103"/>
                    <a:pt x="111" y="106"/>
                    <a:pt x="114" y="108"/>
                  </a:cubicBezTo>
                  <a:cubicBezTo>
                    <a:pt x="117" y="112"/>
                    <a:pt x="119" y="114"/>
                    <a:pt x="122" y="118"/>
                  </a:cubicBezTo>
                  <a:cubicBezTo>
                    <a:pt x="124" y="121"/>
                    <a:pt x="126" y="125"/>
                    <a:pt x="129" y="128"/>
                  </a:cubicBezTo>
                  <a:cubicBezTo>
                    <a:pt x="130" y="129"/>
                    <a:pt x="130" y="130"/>
                    <a:pt x="131" y="130"/>
                  </a:cubicBezTo>
                  <a:moveTo>
                    <a:pt x="129" y="103"/>
                  </a:moveTo>
                  <a:cubicBezTo>
                    <a:pt x="129" y="103"/>
                    <a:pt x="128" y="102"/>
                    <a:pt x="129" y="102"/>
                  </a:cubicBezTo>
                  <a:cubicBezTo>
                    <a:pt x="127" y="100"/>
                    <a:pt x="126" y="99"/>
                    <a:pt x="124" y="96"/>
                  </a:cubicBezTo>
                  <a:cubicBezTo>
                    <a:pt x="122" y="96"/>
                    <a:pt x="119" y="94"/>
                    <a:pt x="117" y="94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21" y="97"/>
                    <a:pt x="123" y="103"/>
                    <a:pt x="129" y="103"/>
                  </a:cubicBezTo>
                  <a:moveTo>
                    <a:pt x="108" y="152"/>
                  </a:moveTo>
                  <a:cubicBezTo>
                    <a:pt x="109" y="150"/>
                    <a:pt x="105" y="143"/>
                    <a:pt x="105" y="142"/>
                  </a:cubicBezTo>
                  <a:cubicBezTo>
                    <a:pt x="104" y="141"/>
                    <a:pt x="104" y="139"/>
                    <a:pt x="103" y="137"/>
                  </a:cubicBezTo>
                  <a:cubicBezTo>
                    <a:pt x="102" y="132"/>
                    <a:pt x="99" y="126"/>
                    <a:pt x="98" y="121"/>
                  </a:cubicBezTo>
                  <a:cubicBezTo>
                    <a:pt x="95" y="119"/>
                    <a:pt x="94" y="113"/>
                    <a:pt x="92" y="110"/>
                  </a:cubicBezTo>
                  <a:cubicBezTo>
                    <a:pt x="91" y="110"/>
                    <a:pt x="90" y="109"/>
                    <a:pt x="89" y="108"/>
                  </a:cubicBezTo>
                  <a:cubicBezTo>
                    <a:pt x="88" y="108"/>
                    <a:pt x="86" y="106"/>
                    <a:pt x="85" y="106"/>
                  </a:cubicBezTo>
                  <a:cubicBezTo>
                    <a:pt x="83" y="106"/>
                    <a:pt x="82" y="107"/>
                    <a:pt x="80" y="108"/>
                  </a:cubicBezTo>
                  <a:cubicBezTo>
                    <a:pt x="73" y="112"/>
                    <a:pt x="79" y="122"/>
                    <a:pt x="81" y="128"/>
                  </a:cubicBezTo>
                  <a:cubicBezTo>
                    <a:pt x="83" y="130"/>
                    <a:pt x="83" y="136"/>
                    <a:pt x="86" y="136"/>
                  </a:cubicBezTo>
                  <a:cubicBezTo>
                    <a:pt x="87" y="134"/>
                    <a:pt x="85" y="131"/>
                    <a:pt x="84" y="129"/>
                  </a:cubicBezTo>
                  <a:cubicBezTo>
                    <a:pt x="84" y="127"/>
                    <a:pt x="83" y="124"/>
                    <a:pt x="83" y="121"/>
                  </a:cubicBezTo>
                  <a:cubicBezTo>
                    <a:pt x="82" y="117"/>
                    <a:pt x="79" y="114"/>
                    <a:pt x="81" y="111"/>
                  </a:cubicBezTo>
                  <a:cubicBezTo>
                    <a:pt x="83" y="112"/>
                    <a:pt x="84" y="115"/>
                    <a:pt x="85" y="117"/>
                  </a:cubicBezTo>
                  <a:cubicBezTo>
                    <a:pt x="87" y="119"/>
                    <a:pt x="89" y="120"/>
                    <a:pt x="90" y="122"/>
                  </a:cubicBezTo>
                  <a:cubicBezTo>
                    <a:pt x="91" y="126"/>
                    <a:pt x="92" y="129"/>
                    <a:pt x="93" y="132"/>
                  </a:cubicBezTo>
                  <a:cubicBezTo>
                    <a:pt x="94" y="133"/>
                    <a:pt x="95" y="135"/>
                    <a:pt x="95" y="136"/>
                  </a:cubicBezTo>
                  <a:cubicBezTo>
                    <a:pt x="95" y="137"/>
                    <a:pt x="95" y="137"/>
                    <a:pt x="95" y="138"/>
                  </a:cubicBezTo>
                  <a:cubicBezTo>
                    <a:pt x="95" y="140"/>
                    <a:pt x="97" y="143"/>
                    <a:pt x="98" y="145"/>
                  </a:cubicBezTo>
                  <a:cubicBezTo>
                    <a:pt x="99" y="149"/>
                    <a:pt x="101" y="152"/>
                    <a:pt x="102" y="157"/>
                  </a:cubicBezTo>
                  <a:cubicBezTo>
                    <a:pt x="104" y="156"/>
                    <a:pt x="104" y="156"/>
                    <a:pt x="105" y="155"/>
                  </a:cubicBezTo>
                  <a:cubicBezTo>
                    <a:pt x="105" y="153"/>
                    <a:pt x="104" y="152"/>
                    <a:pt x="104" y="151"/>
                  </a:cubicBezTo>
                  <a:cubicBezTo>
                    <a:pt x="103" y="148"/>
                    <a:pt x="101" y="146"/>
                    <a:pt x="100" y="143"/>
                  </a:cubicBezTo>
                  <a:cubicBezTo>
                    <a:pt x="100" y="142"/>
                    <a:pt x="100" y="141"/>
                    <a:pt x="100" y="141"/>
                  </a:cubicBezTo>
                  <a:cubicBezTo>
                    <a:pt x="100" y="140"/>
                    <a:pt x="99" y="139"/>
                    <a:pt x="98" y="138"/>
                  </a:cubicBezTo>
                  <a:cubicBezTo>
                    <a:pt x="96" y="133"/>
                    <a:pt x="96" y="127"/>
                    <a:pt x="94" y="122"/>
                  </a:cubicBezTo>
                  <a:cubicBezTo>
                    <a:pt x="91" y="117"/>
                    <a:pt x="88" y="114"/>
                    <a:pt x="85" y="110"/>
                  </a:cubicBezTo>
                  <a:cubicBezTo>
                    <a:pt x="90" y="111"/>
                    <a:pt x="93" y="117"/>
                    <a:pt x="95" y="122"/>
                  </a:cubicBezTo>
                  <a:cubicBezTo>
                    <a:pt x="97" y="125"/>
                    <a:pt x="98" y="129"/>
                    <a:pt x="99" y="133"/>
                  </a:cubicBezTo>
                  <a:cubicBezTo>
                    <a:pt x="100" y="134"/>
                    <a:pt x="100" y="134"/>
                    <a:pt x="100" y="135"/>
                  </a:cubicBezTo>
                  <a:cubicBezTo>
                    <a:pt x="101" y="137"/>
                    <a:pt x="101" y="139"/>
                    <a:pt x="102" y="140"/>
                  </a:cubicBezTo>
                  <a:cubicBezTo>
                    <a:pt x="102" y="142"/>
                    <a:pt x="103" y="143"/>
                    <a:pt x="103" y="144"/>
                  </a:cubicBezTo>
                  <a:cubicBezTo>
                    <a:pt x="104" y="145"/>
                    <a:pt x="105" y="152"/>
                    <a:pt x="107" y="152"/>
                  </a:cubicBezTo>
                  <a:moveTo>
                    <a:pt x="37" y="131"/>
                  </a:moveTo>
                  <a:cubicBezTo>
                    <a:pt x="35" y="132"/>
                    <a:pt x="34" y="136"/>
                    <a:pt x="36" y="139"/>
                  </a:cubicBezTo>
                  <a:cubicBezTo>
                    <a:pt x="38" y="138"/>
                    <a:pt x="39" y="133"/>
                    <a:pt x="37" y="131"/>
                  </a:cubicBezTo>
                  <a:moveTo>
                    <a:pt x="69" y="126"/>
                  </a:moveTo>
                  <a:cubicBezTo>
                    <a:pt x="68" y="126"/>
                    <a:pt x="67" y="124"/>
                    <a:pt x="66" y="125"/>
                  </a:cubicBezTo>
                  <a:cubicBezTo>
                    <a:pt x="66" y="125"/>
                    <a:pt x="66" y="126"/>
                    <a:pt x="66" y="126"/>
                  </a:cubicBezTo>
                  <a:cubicBezTo>
                    <a:pt x="68" y="138"/>
                    <a:pt x="75" y="149"/>
                    <a:pt x="80" y="160"/>
                  </a:cubicBezTo>
                  <a:cubicBezTo>
                    <a:pt x="82" y="161"/>
                    <a:pt x="83" y="164"/>
                    <a:pt x="85" y="165"/>
                  </a:cubicBezTo>
                  <a:cubicBezTo>
                    <a:pt x="85" y="165"/>
                    <a:pt x="85" y="164"/>
                    <a:pt x="85" y="163"/>
                  </a:cubicBezTo>
                  <a:cubicBezTo>
                    <a:pt x="85" y="163"/>
                    <a:pt x="85" y="162"/>
                    <a:pt x="85" y="161"/>
                  </a:cubicBezTo>
                  <a:cubicBezTo>
                    <a:pt x="80" y="150"/>
                    <a:pt x="72" y="138"/>
                    <a:pt x="69" y="126"/>
                  </a:cubicBezTo>
                  <a:moveTo>
                    <a:pt x="88" y="123"/>
                  </a:moveTo>
                  <a:cubicBezTo>
                    <a:pt x="87" y="123"/>
                    <a:pt x="87" y="123"/>
                    <a:pt x="86" y="123"/>
                  </a:cubicBezTo>
                  <a:cubicBezTo>
                    <a:pt x="85" y="124"/>
                    <a:pt x="86" y="129"/>
                    <a:pt x="87" y="132"/>
                  </a:cubicBezTo>
                  <a:cubicBezTo>
                    <a:pt x="87" y="132"/>
                    <a:pt x="88" y="133"/>
                    <a:pt x="88" y="133"/>
                  </a:cubicBezTo>
                  <a:cubicBezTo>
                    <a:pt x="89" y="136"/>
                    <a:pt x="89" y="138"/>
                    <a:pt x="89" y="141"/>
                  </a:cubicBezTo>
                  <a:cubicBezTo>
                    <a:pt x="91" y="145"/>
                    <a:pt x="92" y="150"/>
                    <a:pt x="94" y="153"/>
                  </a:cubicBezTo>
                  <a:cubicBezTo>
                    <a:pt x="94" y="155"/>
                    <a:pt x="95" y="157"/>
                    <a:pt x="95" y="158"/>
                  </a:cubicBezTo>
                  <a:cubicBezTo>
                    <a:pt x="97" y="162"/>
                    <a:pt x="98" y="164"/>
                    <a:pt x="100" y="167"/>
                  </a:cubicBezTo>
                  <a:cubicBezTo>
                    <a:pt x="103" y="168"/>
                    <a:pt x="104" y="170"/>
                    <a:pt x="107" y="171"/>
                  </a:cubicBezTo>
                  <a:cubicBezTo>
                    <a:pt x="108" y="169"/>
                    <a:pt x="106" y="167"/>
                    <a:pt x="105" y="165"/>
                  </a:cubicBezTo>
                  <a:cubicBezTo>
                    <a:pt x="103" y="162"/>
                    <a:pt x="102" y="160"/>
                    <a:pt x="101" y="158"/>
                  </a:cubicBezTo>
                  <a:cubicBezTo>
                    <a:pt x="100" y="157"/>
                    <a:pt x="99" y="155"/>
                    <a:pt x="98" y="153"/>
                  </a:cubicBezTo>
                  <a:cubicBezTo>
                    <a:pt x="98" y="152"/>
                    <a:pt x="99" y="152"/>
                    <a:pt x="98" y="152"/>
                  </a:cubicBezTo>
                  <a:cubicBezTo>
                    <a:pt x="94" y="144"/>
                    <a:pt x="91" y="132"/>
                    <a:pt x="88" y="123"/>
                  </a:cubicBezTo>
                  <a:moveTo>
                    <a:pt x="63" y="129"/>
                  </a:moveTo>
                  <a:cubicBezTo>
                    <a:pt x="63" y="128"/>
                    <a:pt x="62" y="129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1" y="133"/>
                    <a:pt x="62" y="138"/>
                    <a:pt x="62" y="142"/>
                  </a:cubicBezTo>
                  <a:cubicBezTo>
                    <a:pt x="62" y="143"/>
                    <a:pt x="62" y="144"/>
                    <a:pt x="62" y="145"/>
                  </a:cubicBezTo>
                  <a:cubicBezTo>
                    <a:pt x="62" y="149"/>
                    <a:pt x="63" y="152"/>
                    <a:pt x="64" y="155"/>
                  </a:cubicBezTo>
                  <a:cubicBezTo>
                    <a:pt x="65" y="158"/>
                    <a:pt x="66" y="163"/>
                    <a:pt x="69" y="165"/>
                  </a:cubicBezTo>
                  <a:cubicBezTo>
                    <a:pt x="70" y="167"/>
                    <a:pt x="70" y="168"/>
                    <a:pt x="72" y="168"/>
                  </a:cubicBezTo>
                  <a:cubicBezTo>
                    <a:pt x="73" y="167"/>
                    <a:pt x="73" y="165"/>
                    <a:pt x="72" y="164"/>
                  </a:cubicBezTo>
                  <a:cubicBezTo>
                    <a:pt x="70" y="159"/>
                    <a:pt x="66" y="152"/>
                    <a:pt x="66" y="146"/>
                  </a:cubicBezTo>
                  <a:cubicBezTo>
                    <a:pt x="67" y="148"/>
                    <a:pt x="69" y="154"/>
                    <a:pt x="72" y="152"/>
                  </a:cubicBezTo>
                  <a:cubicBezTo>
                    <a:pt x="70" y="145"/>
                    <a:pt x="66" y="140"/>
                    <a:pt x="65" y="135"/>
                  </a:cubicBezTo>
                  <a:cubicBezTo>
                    <a:pt x="64" y="133"/>
                    <a:pt x="65" y="131"/>
                    <a:pt x="63" y="129"/>
                  </a:cubicBezTo>
                  <a:moveTo>
                    <a:pt x="116" y="141"/>
                  </a:moveTo>
                  <a:cubicBezTo>
                    <a:pt x="117" y="138"/>
                    <a:pt x="115" y="136"/>
                    <a:pt x="114" y="133"/>
                  </a:cubicBezTo>
                  <a:cubicBezTo>
                    <a:pt x="111" y="128"/>
                    <a:pt x="111" y="120"/>
                    <a:pt x="106" y="120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9" y="131"/>
                    <a:pt x="112" y="141"/>
                    <a:pt x="114" y="151"/>
                  </a:cubicBezTo>
                  <a:cubicBezTo>
                    <a:pt x="116" y="151"/>
                    <a:pt x="116" y="155"/>
                    <a:pt x="118" y="154"/>
                  </a:cubicBezTo>
                  <a:cubicBezTo>
                    <a:pt x="118" y="154"/>
                    <a:pt x="117" y="153"/>
                    <a:pt x="118" y="153"/>
                  </a:cubicBezTo>
                  <a:cubicBezTo>
                    <a:pt x="118" y="149"/>
                    <a:pt x="118" y="144"/>
                    <a:pt x="116" y="141"/>
                  </a:cubicBezTo>
                  <a:moveTo>
                    <a:pt x="115" y="123"/>
                  </a:moveTo>
                  <a:cubicBezTo>
                    <a:pt x="113" y="122"/>
                    <a:pt x="113" y="125"/>
                    <a:pt x="113" y="126"/>
                  </a:cubicBezTo>
                  <a:cubicBezTo>
                    <a:pt x="114" y="128"/>
                    <a:pt x="115" y="129"/>
                    <a:pt x="116" y="131"/>
                  </a:cubicBezTo>
                  <a:cubicBezTo>
                    <a:pt x="118" y="137"/>
                    <a:pt x="121" y="149"/>
                    <a:pt x="122" y="158"/>
                  </a:cubicBezTo>
                  <a:cubicBezTo>
                    <a:pt x="126" y="156"/>
                    <a:pt x="126" y="147"/>
                    <a:pt x="125" y="142"/>
                  </a:cubicBezTo>
                  <a:cubicBezTo>
                    <a:pt x="124" y="140"/>
                    <a:pt x="124" y="139"/>
                    <a:pt x="123" y="138"/>
                  </a:cubicBezTo>
                  <a:cubicBezTo>
                    <a:pt x="123" y="137"/>
                    <a:pt x="122" y="137"/>
                    <a:pt x="122" y="137"/>
                  </a:cubicBezTo>
                  <a:cubicBezTo>
                    <a:pt x="121" y="135"/>
                    <a:pt x="121" y="134"/>
                    <a:pt x="120" y="132"/>
                  </a:cubicBezTo>
                  <a:cubicBezTo>
                    <a:pt x="120" y="131"/>
                    <a:pt x="119" y="132"/>
                    <a:pt x="119" y="131"/>
                  </a:cubicBezTo>
                  <a:cubicBezTo>
                    <a:pt x="117" y="129"/>
                    <a:pt x="116" y="125"/>
                    <a:pt x="115" y="123"/>
                  </a:cubicBezTo>
                  <a:moveTo>
                    <a:pt x="86" y="138"/>
                  </a:moveTo>
                  <a:cubicBezTo>
                    <a:pt x="86" y="138"/>
                    <a:pt x="86" y="138"/>
                    <a:pt x="85" y="139"/>
                  </a:cubicBezTo>
                  <a:cubicBezTo>
                    <a:pt x="85" y="141"/>
                    <a:pt x="87" y="144"/>
                    <a:pt x="88" y="147"/>
                  </a:cubicBezTo>
                  <a:cubicBezTo>
                    <a:pt x="88" y="149"/>
                    <a:pt x="88" y="151"/>
                    <a:pt x="91" y="151"/>
                  </a:cubicBezTo>
                  <a:cubicBezTo>
                    <a:pt x="92" y="147"/>
                    <a:pt x="89" y="145"/>
                    <a:pt x="87" y="142"/>
                  </a:cubicBezTo>
                  <a:cubicBezTo>
                    <a:pt x="87" y="141"/>
                    <a:pt x="87" y="139"/>
                    <a:pt x="86" y="138"/>
                  </a:cubicBezTo>
                  <a:moveTo>
                    <a:pt x="53" y="136"/>
                  </a:moveTo>
                  <a:cubicBezTo>
                    <a:pt x="53" y="136"/>
                    <a:pt x="53" y="136"/>
                    <a:pt x="52" y="136"/>
                  </a:cubicBezTo>
                  <a:cubicBezTo>
                    <a:pt x="52" y="138"/>
                    <a:pt x="53" y="157"/>
                    <a:pt x="55" y="158"/>
                  </a:cubicBezTo>
                  <a:cubicBezTo>
                    <a:pt x="57" y="156"/>
                    <a:pt x="54" y="138"/>
                    <a:pt x="53" y="136"/>
                  </a:cubicBezTo>
                  <a:moveTo>
                    <a:pt x="74" y="151"/>
                  </a:moveTo>
                  <a:cubicBezTo>
                    <a:pt x="72" y="151"/>
                    <a:pt x="72" y="156"/>
                    <a:pt x="72" y="157"/>
                  </a:cubicBezTo>
                  <a:cubicBezTo>
                    <a:pt x="73" y="159"/>
                    <a:pt x="74" y="161"/>
                    <a:pt x="75" y="163"/>
                  </a:cubicBezTo>
                  <a:cubicBezTo>
                    <a:pt x="76" y="166"/>
                    <a:pt x="77" y="168"/>
                    <a:pt x="79" y="171"/>
                  </a:cubicBezTo>
                  <a:cubicBezTo>
                    <a:pt x="79" y="171"/>
                    <a:pt x="80" y="171"/>
                    <a:pt x="80" y="171"/>
                  </a:cubicBezTo>
                  <a:cubicBezTo>
                    <a:pt x="81" y="172"/>
                    <a:pt x="81" y="172"/>
                    <a:pt x="82" y="173"/>
                  </a:cubicBezTo>
                  <a:cubicBezTo>
                    <a:pt x="82" y="172"/>
                    <a:pt x="83" y="172"/>
                    <a:pt x="83" y="171"/>
                  </a:cubicBezTo>
                  <a:cubicBezTo>
                    <a:pt x="80" y="165"/>
                    <a:pt x="77" y="158"/>
                    <a:pt x="74" y="151"/>
                  </a:cubicBezTo>
                  <a:moveTo>
                    <a:pt x="89" y="153"/>
                  </a:moveTo>
                  <a:cubicBezTo>
                    <a:pt x="86" y="153"/>
                    <a:pt x="86" y="156"/>
                    <a:pt x="87" y="158"/>
                  </a:cubicBezTo>
                  <a:cubicBezTo>
                    <a:pt x="88" y="161"/>
                    <a:pt x="89" y="165"/>
                    <a:pt x="92" y="168"/>
                  </a:cubicBezTo>
                  <a:cubicBezTo>
                    <a:pt x="94" y="171"/>
                    <a:pt x="97" y="174"/>
                    <a:pt x="100" y="174"/>
                  </a:cubicBezTo>
                  <a:cubicBezTo>
                    <a:pt x="100" y="173"/>
                    <a:pt x="100" y="172"/>
                    <a:pt x="101" y="171"/>
                  </a:cubicBezTo>
                  <a:cubicBezTo>
                    <a:pt x="99" y="168"/>
                    <a:pt x="97" y="165"/>
                    <a:pt x="94" y="162"/>
                  </a:cubicBezTo>
                  <a:cubicBezTo>
                    <a:pt x="93" y="158"/>
                    <a:pt x="90" y="158"/>
                    <a:pt x="89" y="153"/>
                  </a:cubicBezTo>
                  <a:moveTo>
                    <a:pt x="109" y="149"/>
                  </a:move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50"/>
                    <a:pt x="108" y="151"/>
                  </a:cubicBezTo>
                  <a:cubicBezTo>
                    <a:pt x="108" y="156"/>
                    <a:pt x="110" y="165"/>
                    <a:pt x="112" y="168"/>
                  </a:cubicBezTo>
                  <a:cubicBezTo>
                    <a:pt x="113" y="168"/>
                    <a:pt x="114" y="168"/>
                    <a:pt x="114" y="167"/>
                  </a:cubicBezTo>
                  <a:cubicBezTo>
                    <a:pt x="113" y="161"/>
                    <a:pt x="115" y="153"/>
                    <a:pt x="109" y="149"/>
                  </a:cubicBezTo>
                  <a:moveTo>
                    <a:pt x="110" y="167"/>
                  </a:moveTo>
                  <a:cubicBezTo>
                    <a:pt x="109" y="163"/>
                    <a:pt x="108" y="157"/>
                    <a:pt x="105" y="156"/>
                  </a:cubicBezTo>
                  <a:cubicBezTo>
                    <a:pt x="104" y="156"/>
                    <a:pt x="104" y="158"/>
                    <a:pt x="104" y="158"/>
                  </a:cubicBezTo>
                  <a:cubicBezTo>
                    <a:pt x="103" y="160"/>
                    <a:pt x="105" y="162"/>
                    <a:pt x="106" y="164"/>
                  </a:cubicBezTo>
                  <a:cubicBezTo>
                    <a:pt x="107" y="166"/>
                    <a:pt x="107" y="168"/>
                    <a:pt x="110" y="167"/>
                  </a:cubicBezTo>
                  <a:moveTo>
                    <a:pt x="120" y="156"/>
                  </a:moveTo>
                  <a:cubicBezTo>
                    <a:pt x="116" y="153"/>
                    <a:pt x="116" y="160"/>
                    <a:pt x="117" y="164"/>
                  </a:cubicBezTo>
                  <a:cubicBezTo>
                    <a:pt x="118" y="164"/>
                    <a:pt x="118" y="165"/>
                    <a:pt x="119" y="165"/>
                  </a:cubicBezTo>
                  <a:cubicBezTo>
                    <a:pt x="121" y="163"/>
                    <a:pt x="119" y="159"/>
                    <a:pt x="120" y="156"/>
                  </a:cubicBezTo>
                  <a:moveTo>
                    <a:pt x="91" y="175"/>
                  </a:moveTo>
                  <a:cubicBezTo>
                    <a:pt x="91" y="172"/>
                    <a:pt x="88" y="168"/>
                    <a:pt x="87" y="166"/>
                  </a:cubicBezTo>
                  <a:cubicBezTo>
                    <a:pt x="86" y="166"/>
                    <a:pt x="85" y="166"/>
                    <a:pt x="84" y="167"/>
                  </a:cubicBezTo>
                  <a:cubicBezTo>
                    <a:pt x="86" y="171"/>
                    <a:pt x="87" y="175"/>
                    <a:pt x="91" y="175"/>
                  </a:cubicBezTo>
                  <a:moveTo>
                    <a:pt x="149" y="1"/>
                  </a:moveTo>
                  <a:cubicBezTo>
                    <a:pt x="155" y="3"/>
                    <a:pt x="161" y="6"/>
                    <a:pt x="166" y="10"/>
                  </a:cubicBezTo>
                  <a:cubicBezTo>
                    <a:pt x="167" y="12"/>
                    <a:pt x="169" y="13"/>
                    <a:pt x="171" y="14"/>
                  </a:cubicBezTo>
                  <a:cubicBezTo>
                    <a:pt x="173" y="16"/>
                    <a:pt x="175" y="16"/>
                    <a:pt x="175" y="15"/>
                  </a:cubicBezTo>
                  <a:cubicBezTo>
                    <a:pt x="176" y="13"/>
                    <a:pt x="173" y="12"/>
                    <a:pt x="173" y="11"/>
                  </a:cubicBezTo>
                  <a:cubicBezTo>
                    <a:pt x="170" y="9"/>
                    <a:pt x="166" y="6"/>
                    <a:pt x="163" y="4"/>
                  </a:cubicBezTo>
                  <a:cubicBezTo>
                    <a:pt x="159" y="3"/>
                    <a:pt x="157" y="0"/>
                    <a:pt x="152" y="0"/>
                  </a:cubicBezTo>
                  <a:cubicBezTo>
                    <a:pt x="151" y="0"/>
                    <a:pt x="150" y="0"/>
                    <a:pt x="149" y="1"/>
                  </a:cubicBezTo>
                  <a:moveTo>
                    <a:pt x="116" y="9"/>
                  </a:moveTo>
                  <a:cubicBezTo>
                    <a:pt x="116" y="10"/>
                    <a:pt x="122" y="9"/>
                    <a:pt x="124" y="9"/>
                  </a:cubicBezTo>
                  <a:cubicBezTo>
                    <a:pt x="125" y="9"/>
                    <a:pt x="127" y="8"/>
                    <a:pt x="128" y="8"/>
                  </a:cubicBezTo>
                  <a:cubicBezTo>
                    <a:pt x="130" y="7"/>
                    <a:pt x="131" y="7"/>
                    <a:pt x="133" y="6"/>
                  </a:cubicBezTo>
                  <a:cubicBezTo>
                    <a:pt x="134" y="6"/>
                    <a:pt x="136" y="6"/>
                    <a:pt x="137" y="6"/>
                  </a:cubicBezTo>
                  <a:cubicBezTo>
                    <a:pt x="140" y="5"/>
                    <a:pt x="142" y="5"/>
                    <a:pt x="144" y="5"/>
                  </a:cubicBezTo>
                  <a:cubicBezTo>
                    <a:pt x="147" y="5"/>
                    <a:pt x="149" y="6"/>
                    <a:pt x="150" y="4"/>
                  </a:cubicBezTo>
                  <a:cubicBezTo>
                    <a:pt x="150" y="3"/>
                    <a:pt x="149" y="3"/>
                    <a:pt x="148" y="3"/>
                  </a:cubicBezTo>
                  <a:cubicBezTo>
                    <a:pt x="146" y="2"/>
                    <a:pt x="143" y="2"/>
                    <a:pt x="141" y="2"/>
                  </a:cubicBezTo>
                  <a:cubicBezTo>
                    <a:pt x="139" y="2"/>
                    <a:pt x="138" y="2"/>
                    <a:pt x="136" y="2"/>
                  </a:cubicBezTo>
                  <a:cubicBezTo>
                    <a:pt x="133" y="3"/>
                    <a:pt x="130" y="4"/>
                    <a:pt x="128" y="4"/>
                  </a:cubicBezTo>
                  <a:cubicBezTo>
                    <a:pt x="126" y="5"/>
                    <a:pt x="125" y="5"/>
                    <a:pt x="123" y="6"/>
                  </a:cubicBezTo>
                  <a:cubicBezTo>
                    <a:pt x="122" y="7"/>
                    <a:pt x="117" y="7"/>
                    <a:pt x="116" y="9"/>
                  </a:cubicBezTo>
                  <a:moveTo>
                    <a:pt x="151" y="4"/>
                  </a:moveTo>
                  <a:cubicBezTo>
                    <a:pt x="151" y="7"/>
                    <a:pt x="154" y="6"/>
                    <a:pt x="155" y="6"/>
                  </a:cubicBezTo>
                  <a:cubicBezTo>
                    <a:pt x="155" y="4"/>
                    <a:pt x="152" y="3"/>
                    <a:pt x="151" y="4"/>
                  </a:cubicBezTo>
                  <a:moveTo>
                    <a:pt x="109" y="15"/>
                  </a:moveTo>
                  <a:cubicBezTo>
                    <a:pt x="110" y="15"/>
                    <a:pt x="114" y="16"/>
                    <a:pt x="116" y="16"/>
                  </a:cubicBezTo>
                  <a:cubicBezTo>
                    <a:pt x="118" y="16"/>
                    <a:pt x="121" y="15"/>
                    <a:pt x="123" y="15"/>
                  </a:cubicBezTo>
                  <a:cubicBezTo>
                    <a:pt x="125" y="14"/>
                    <a:pt x="126" y="15"/>
                    <a:pt x="127" y="15"/>
                  </a:cubicBezTo>
                  <a:cubicBezTo>
                    <a:pt x="130" y="14"/>
                    <a:pt x="132" y="15"/>
                    <a:pt x="135" y="15"/>
                  </a:cubicBezTo>
                  <a:cubicBezTo>
                    <a:pt x="137" y="15"/>
                    <a:pt x="140" y="16"/>
                    <a:pt x="142" y="15"/>
                  </a:cubicBezTo>
                  <a:cubicBezTo>
                    <a:pt x="143" y="16"/>
                    <a:pt x="145" y="17"/>
                    <a:pt x="147" y="16"/>
                  </a:cubicBezTo>
                  <a:cubicBezTo>
                    <a:pt x="149" y="16"/>
                    <a:pt x="152" y="17"/>
                    <a:pt x="154" y="17"/>
                  </a:cubicBezTo>
                  <a:cubicBezTo>
                    <a:pt x="158" y="18"/>
                    <a:pt x="161" y="21"/>
                    <a:pt x="165" y="20"/>
                  </a:cubicBezTo>
                  <a:cubicBezTo>
                    <a:pt x="165" y="19"/>
                    <a:pt x="164" y="19"/>
                    <a:pt x="164" y="18"/>
                  </a:cubicBezTo>
                  <a:cubicBezTo>
                    <a:pt x="163" y="18"/>
                    <a:pt x="162" y="17"/>
                    <a:pt x="162" y="16"/>
                  </a:cubicBezTo>
                  <a:cubicBezTo>
                    <a:pt x="157" y="15"/>
                    <a:pt x="152" y="12"/>
                    <a:pt x="147" y="12"/>
                  </a:cubicBezTo>
                  <a:cubicBezTo>
                    <a:pt x="143" y="12"/>
                    <a:pt x="139" y="13"/>
                    <a:pt x="134" y="12"/>
                  </a:cubicBezTo>
                  <a:cubicBezTo>
                    <a:pt x="142" y="10"/>
                    <a:pt x="150" y="9"/>
                    <a:pt x="159" y="11"/>
                  </a:cubicBezTo>
                  <a:cubicBezTo>
                    <a:pt x="160" y="11"/>
                    <a:pt x="161" y="11"/>
                    <a:pt x="162" y="11"/>
                  </a:cubicBezTo>
                  <a:cubicBezTo>
                    <a:pt x="162" y="11"/>
                    <a:pt x="162" y="11"/>
                    <a:pt x="162" y="10"/>
                  </a:cubicBezTo>
                  <a:cubicBezTo>
                    <a:pt x="162" y="10"/>
                    <a:pt x="161" y="9"/>
                    <a:pt x="160" y="9"/>
                  </a:cubicBezTo>
                  <a:cubicBezTo>
                    <a:pt x="159" y="9"/>
                    <a:pt x="157" y="8"/>
                    <a:pt x="157" y="8"/>
                  </a:cubicBezTo>
                  <a:cubicBezTo>
                    <a:pt x="155" y="8"/>
                    <a:pt x="154" y="8"/>
                    <a:pt x="153" y="8"/>
                  </a:cubicBezTo>
                  <a:cubicBezTo>
                    <a:pt x="149" y="8"/>
                    <a:pt x="146" y="7"/>
                    <a:pt x="143" y="8"/>
                  </a:cubicBezTo>
                  <a:cubicBezTo>
                    <a:pt x="141" y="7"/>
                    <a:pt x="140" y="8"/>
                    <a:pt x="139" y="8"/>
                  </a:cubicBezTo>
                  <a:cubicBezTo>
                    <a:pt x="137" y="9"/>
                    <a:pt x="136" y="8"/>
                    <a:pt x="134" y="9"/>
                  </a:cubicBezTo>
                  <a:cubicBezTo>
                    <a:pt x="132" y="9"/>
                    <a:pt x="129" y="11"/>
                    <a:pt x="127" y="11"/>
                  </a:cubicBezTo>
                  <a:cubicBezTo>
                    <a:pt x="126" y="11"/>
                    <a:pt x="125" y="11"/>
                    <a:pt x="124" y="11"/>
                  </a:cubicBezTo>
                  <a:cubicBezTo>
                    <a:pt x="122" y="12"/>
                    <a:pt x="117" y="11"/>
                    <a:pt x="114" y="12"/>
                  </a:cubicBezTo>
                  <a:cubicBezTo>
                    <a:pt x="113" y="12"/>
                    <a:pt x="109" y="13"/>
                    <a:pt x="109" y="15"/>
                  </a:cubicBezTo>
                  <a:moveTo>
                    <a:pt x="162" y="12"/>
                  </a:moveTo>
                  <a:cubicBezTo>
                    <a:pt x="163" y="14"/>
                    <a:pt x="166" y="16"/>
                    <a:pt x="167" y="17"/>
                  </a:cubicBezTo>
                  <a:cubicBezTo>
                    <a:pt x="169" y="18"/>
                    <a:pt x="170" y="19"/>
                    <a:pt x="172" y="21"/>
                  </a:cubicBezTo>
                  <a:cubicBezTo>
                    <a:pt x="173" y="22"/>
                    <a:pt x="176" y="24"/>
                    <a:pt x="178" y="23"/>
                  </a:cubicBezTo>
                  <a:cubicBezTo>
                    <a:pt x="177" y="17"/>
                    <a:pt x="168" y="14"/>
                    <a:pt x="163" y="12"/>
                  </a:cubicBezTo>
                  <a:cubicBezTo>
                    <a:pt x="163" y="12"/>
                    <a:pt x="162" y="12"/>
                    <a:pt x="162" y="12"/>
                  </a:cubicBezTo>
                  <a:moveTo>
                    <a:pt x="138" y="20"/>
                  </a:moveTo>
                  <a:cubicBezTo>
                    <a:pt x="141" y="20"/>
                    <a:pt x="144" y="22"/>
                    <a:pt x="147" y="22"/>
                  </a:cubicBezTo>
                  <a:cubicBezTo>
                    <a:pt x="149" y="23"/>
                    <a:pt x="152" y="22"/>
                    <a:pt x="155" y="23"/>
                  </a:cubicBezTo>
                  <a:cubicBezTo>
                    <a:pt x="156" y="24"/>
                    <a:pt x="158" y="25"/>
                    <a:pt x="160" y="26"/>
                  </a:cubicBezTo>
                  <a:cubicBezTo>
                    <a:pt x="162" y="26"/>
                    <a:pt x="165" y="27"/>
                    <a:pt x="166" y="28"/>
                  </a:cubicBezTo>
                  <a:cubicBezTo>
                    <a:pt x="168" y="28"/>
                    <a:pt x="170" y="30"/>
                    <a:pt x="172" y="31"/>
                  </a:cubicBezTo>
                  <a:cubicBezTo>
                    <a:pt x="173" y="32"/>
                    <a:pt x="177" y="36"/>
                    <a:pt x="179" y="36"/>
                  </a:cubicBezTo>
                  <a:cubicBezTo>
                    <a:pt x="179" y="33"/>
                    <a:pt x="174" y="29"/>
                    <a:pt x="172" y="27"/>
                  </a:cubicBezTo>
                  <a:cubicBezTo>
                    <a:pt x="169" y="24"/>
                    <a:pt x="162" y="23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6" y="21"/>
                    <a:pt x="154" y="20"/>
                    <a:pt x="153" y="19"/>
                  </a:cubicBezTo>
                  <a:cubicBezTo>
                    <a:pt x="151" y="19"/>
                    <a:pt x="150" y="19"/>
                    <a:pt x="148" y="19"/>
                  </a:cubicBezTo>
                  <a:cubicBezTo>
                    <a:pt x="147" y="19"/>
                    <a:pt x="147" y="18"/>
                    <a:pt x="146" y="18"/>
                  </a:cubicBezTo>
                  <a:cubicBezTo>
                    <a:pt x="145" y="18"/>
                    <a:pt x="144" y="18"/>
                    <a:pt x="143" y="18"/>
                  </a:cubicBezTo>
                  <a:cubicBezTo>
                    <a:pt x="143" y="18"/>
                    <a:pt x="142" y="18"/>
                    <a:pt x="141" y="18"/>
                  </a:cubicBezTo>
                  <a:cubicBezTo>
                    <a:pt x="140" y="18"/>
                    <a:pt x="138" y="19"/>
                    <a:pt x="138" y="20"/>
                  </a:cubicBezTo>
                  <a:moveTo>
                    <a:pt x="138" y="18"/>
                  </a:moveTo>
                  <a:cubicBezTo>
                    <a:pt x="136" y="16"/>
                    <a:pt x="134" y="20"/>
                    <a:pt x="137" y="20"/>
                  </a:cubicBezTo>
                  <a:cubicBezTo>
                    <a:pt x="137" y="20"/>
                    <a:pt x="138" y="19"/>
                    <a:pt x="138" y="18"/>
                  </a:cubicBezTo>
                  <a:moveTo>
                    <a:pt x="114" y="23"/>
                  </a:moveTo>
                  <a:cubicBezTo>
                    <a:pt x="116" y="23"/>
                    <a:pt x="117" y="23"/>
                    <a:pt x="118" y="23"/>
                  </a:cubicBezTo>
                  <a:cubicBezTo>
                    <a:pt x="119" y="22"/>
                    <a:pt x="121" y="21"/>
                    <a:pt x="122" y="21"/>
                  </a:cubicBezTo>
                  <a:cubicBezTo>
                    <a:pt x="123" y="21"/>
                    <a:pt x="124" y="21"/>
                    <a:pt x="125" y="21"/>
                  </a:cubicBezTo>
                  <a:cubicBezTo>
                    <a:pt x="126" y="21"/>
                    <a:pt x="126" y="21"/>
                    <a:pt x="127" y="21"/>
                  </a:cubicBezTo>
                  <a:cubicBezTo>
                    <a:pt x="130" y="21"/>
                    <a:pt x="132" y="22"/>
                    <a:pt x="134" y="20"/>
                  </a:cubicBezTo>
                  <a:cubicBezTo>
                    <a:pt x="134" y="20"/>
                    <a:pt x="135" y="19"/>
                    <a:pt x="135" y="18"/>
                  </a:cubicBezTo>
                  <a:cubicBezTo>
                    <a:pt x="134" y="18"/>
                    <a:pt x="127" y="17"/>
                    <a:pt x="125" y="17"/>
                  </a:cubicBezTo>
                  <a:cubicBezTo>
                    <a:pt x="125" y="17"/>
                    <a:pt x="124" y="18"/>
                    <a:pt x="123" y="18"/>
                  </a:cubicBezTo>
                  <a:cubicBezTo>
                    <a:pt x="122" y="18"/>
                    <a:pt x="120" y="16"/>
                    <a:pt x="119" y="17"/>
                  </a:cubicBezTo>
                  <a:cubicBezTo>
                    <a:pt x="118" y="17"/>
                    <a:pt x="117" y="18"/>
                    <a:pt x="116" y="18"/>
                  </a:cubicBezTo>
                  <a:cubicBezTo>
                    <a:pt x="113" y="19"/>
                    <a:pt x="111" y="21"/>
                    <a:pt x="108" y="22"/>
                  </a:cubicBezTo>
                  <a:lnTo>
                    <a:pt x="114" y="23"/>
                  </a:lnTo>
                  <a:close/>
                  <a:moveTo>
                    <a:pt x="166" y="21"/>
                  </a:moveTo>
                  <a:cubicBezTo>
                    <a:pt x="167" y="23"/>
                    <a:pt x="169" y="24"/>
                    <a:pt x="170" y="25"/>
                  </a:cubicBezTo>
                  <a:cubicBezTo>
                    <a:pt x="171" y="26"/>
                    <a:pt x="177" y="30"/>
                    <a:pt x="178" y="30"/>
                  </a:cubicBezTo>
                  <a:cubicBezTo>
                    <a:pt x="178" y="27"/>
                    <a:pt x="172" y="21"/>
                    <a:pt x="168" y="21"/>
                  </a:cubicBezTo>
                  <a:cubicBezTo>
                    <a:pt x="168" y="21"/>
                    <a:pt x="167" y="21"/>
                    <a:pt x="166" y="21"/>
                  </a:cubicBezTo>
                  <a:moveTo>
                    <a:pt x="120" y="28"/>
                  </a:moveTo>
                  <a:cubicBezTo>
                    <a:pt x="122" y="28"/>
                    <a:pt x="123" y="27"/>
                    <a:pt x="125" y="27"/>
                  </a:cubicBezTo>
                  <a:cubicBezTo>
                    <a:pt x="130" y="27"/>
                    <a:pt x="135" y="28"/>
                    <a:pt x="139" y="27"/>
                  </a:cubicBezTo>
                  <a:cubicBezTo>
                    <a:pt x="141" y="28"/>
                    <a:pt x="144" y="29"/>
                    <a:pt x="144" y="31"/>
                  </a:cubicBezTo>
                  <a:cubicBezTo>
                    <a:pt x="148" y="32"/>
                    <a:pt x="150" y="35"/>
                    <a:pt x="153" y="37"/>
                  </a:cubicBezTo>
                  <a:cubicBezTo>
                    <a:pt x="153" y="38"/>
                    <a:pt x="154" y="38"/>
                    <a:pt x="154" y="38"/>
                  </a:cubicBezTo>
                  <a:cubicBezTo>
                    <a:pt x="160" y="42"/>
                    <a:pt x="164" y="49"/>
                    <a:pt x="168" y="55"/>
                  </a:cubicBezTo>
                  <a:cubicBezTo>
                    <a:pt x="168" y="55"/>
                    <a:pt x="168" y="55"/>
                    <a:pt x="169" y="55"/>
                  </a:cubicBezTo>
                  <a:cubicBezTo>
                    <a:pt x="170" y="56"/>
                    <a:pt x="170" y="58"/>
                    <a:pt x="171" y="59"/>
                  </a:cubicBezTo>
                  <a:cubicBezTo>
                    <a:pt x="177" y="69"/>
                    <a:pt x="175" y="68"/>
                    <a:pt x="179" y="68"/>
                  </a:cubicBezTo>
                  <a:cubicBezTo>
                    <a:pt x="179" y="67"/>
                    <a:pt x="178" y="65"/>
                    <a:pt x="178" y="64"/>
                  </a:cubicBezTo>
                  <a:cubicBezTo>
                    <a:pt x="176" y="60"/>
                    <a:pt x="170" y="51"/>
                    <a:pt x="168" y="48"/>
                  </a:cubicBezTo>
                  <a:cubicBezTo>
                    <a:pt x="167" y="47"/>
                    <a:pt x="166" y="46"/>
                    <a:pt x="166" y="45"/>
                  </a:cubicBezTo>
                  <a:cubicBezTo>
                    <a:pt x="165" y="44"/>
                    <a:pt x="163" y="43"/>
                    <a:pt x="162" y="42"/>
                  </a:cubicBezTo>
                  <a:cubicBezTo>
                    <a:pt x="161" y="41"/>
                    <a:pt x="161" y="41"/>
                    <a:pt x="160" y="40"/>
                  </a:cubicBezTo>
                  <a:cubicBezTo>
                    <a:pt x="159" y="39"/>
                    <a:pt x="159" y="39"/>
                    <a:pt x="159" y="38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7"/>
                    <a:pt x="156" y="36"/>
                    <a:pt x="155" y="35"/>
                  </a:cubicBezTo>
                  <a:cubicBezTo>
                    <a:pt x="152" y="33"/>
                    <a:pt x="149" y="31"/>
                    <a:pt x="146" y="29"/>
                  </a:cubicBezTo>
                  <a:cubicBezTo>
                    <a:pt x="151" y="30"/>
                    <a:pt x="155" y="33"/>
                    <a:pt x="160" y="35"/>
                  </a:cubicBezTo>
                  <a:cubicBezTo>
                    <a:pt x="162" y="36"/>
                    <a:pt x="165" y="37"/>
                    <a:pt x="167" y="39"/>
                  </a:cubicBezTo>
                  <a:cubicBezTo>
                    <a:pt x="171" y="41"/>
                    <a:pt x="176" y="50"/>
                    <a:pt x="179" y="53"/>
                  </a:cubicBezTo>
                  <a:cubicBezTo>
                    <a:pt x="179" y="53"/>
                    <a:pt x="179" y="52"/>
                    <a:pt x="180" y="52"/>
                  </a:cubicBezTo>
                  <a:cubicBezTo>
                    <a:pt x="179" y="50"/>
                    <a:pt x="175" y="44"/>
                    <a:pt x="174" y="42"/>
                  </a:cubicBezTo>
                  <a:cubicBezTo>
                    <a:pt x="173" y="40"/>
                    <a:pt x="171" y="39"/>
                    <a:pt x="169" y="37"/>
                  </a:cubicBezTo>
                  <a:cubicBezTo>
                    <a:pt x="168" y="37"/>
                    <a:pt x="167" y="36"/>
                    <a:pt x="167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4" y="33"/>
                    <a:pt x="161" y="31"/>
                    <a:pt x="159" y="30"/>
                  </a:cubicBezTo>
                  <a:cubicBezTo>
                    <a:pt x="157" y="30"/>
                    <a:pt x="157" y="29"/>
                    <a:pt x="155" y="28"/>
                  </a:cubicBezTo>
                  <a:cubicBezTo>
                    <a:pt x="154" y="28"/>
                    <a:pt x="152" y="28"/>
                    <a:pt x="150" y="27"/>
                  </a:cubicBezTo>
                  <a:cubicBezTo>
                    <a:pt x="150" y="27"/>
                    <a:pt x="150" y="26"/>
                    <a:pt x="150" y="26"/>
                  </a:cubicBezTo>
                  <a:cubicBezTo>
                    <a:pt x="148" y="25"/>
                    <a:pt x="145" y="26"/>
                    <a:pt x="144" y="24"/>
                  </a:cubicBezTo>
                  <a:cubicBezTo>
                    <a:pt x="143" y="24"/>
                    <a:pt x="142" y="23"/>
                    <a:pt x="141" y="24"/>
                  </a:cubicBezTo>
                  <a:cubicBezTo>
                    <a:pt x="141" y="24"/>
                    <a:pt x="141" y="23"/>
                    <a:pt x="141" y="23"/>
                  </a:cubicBezTo>
                  <a:cubicBezTo>
                    <a:pt x="131" y="23"/>
                    <a:pt x="123" y="22"/>
                    <a:pt x="114" y="26"/>
                  </a:cubicBezTo>
                  <a:cubicBezTo>
                    <a:pt x="112" y="27"/>
                    <a:pt x="120" y="28"/>
                    <a:pt x="120" y="28"/>
                  </a:cubicBezTo>
                  <a:moveTo>
                    <a:pt x="153" y="25"/>
                  </a:moveTo>
                  <a:cubicBezTo>
                    <a:pt x="153" y="27"/>
                    <a:pt x="156" y="27"/>
                    <a:pt x="159" y="28"/>
                  </a:cubicBezTo>
                  <a:cubicBezTo>
                    <a:pt x="159" y="28"/>
                    <a:pt x="160" y="29"/>
                    <a:pt x="161" y="30"/>
                  </a:cubicBezTo>
                  <a:cubicBezTo>
                    <a:pt x="163" y="30"/>
                    <a:pt x="165" y="31"/>
                    <a:pt x="167" y="32"/>
                  </a:cubicBezTo>
                  <a:cubicBezTo>
                    <a:pt x="169" y="33"/>
                    <a:pt x="170" y="35"/>
                    <a:pt x="172" y="36"/>
                  </a:cubicBezTo>
                  <a:cubicBezTo>
                    <a:pt x="173" y="37"/>
                    <a:pt x="177" y="48"/>
                    <a:pt x="179" y="49"/>
                  </a:cubicBezTo>
                  <a:cubicBezTo>
                    <a:pt x="182" y="44"/>
                    <a:pt x="175" y="36"/>
                    <a:pt x="173" y="35"/>
                  </a:cubicBezTo>
                  <a:cubicBezTo>
                    <a:pt x="173" y="34"/>
                    <a:pt x="171" y="33"/>
                    <a:pt x="170" y="33"/>
                  </a:cubicBezTo>
                  <a:cubicBezTo>
                    <a:pt x="169" y="31"/>
                    <a:pt x="167" y="30"/>
                    <a:pt x="165" y="29"/>
                  </a:cubicBezTo>
                  <a:cubicBezTo>
                    <a:pt x="164" y="28"/>
                    <a:pt x="163" y="28"/>
                    <a:pt x="163" y="28"/>
                  </a:cubicBezTo>
                  <a:cubicBezTo>
                    <a:pt x="162" y="28"/>
                    <a:pt x="162" y="27"/>
                    <a:pt x="161" y="27"/>
                  </a:cubicBezTo>
                  <a:cubicBezTo>
                    <a:pt x="160" y="27"/>
                    <a:pt x="159" y="26"/>
                    <a:pt x="157" y="26"/>
                  </a:cubicBezTo>
                  <a:cubicBezTo>
                    <a:pt x="156" y="26"/>
                    <a:pt x="154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moveTo>
                    <a:pt x="119" y="33"/>
                  </a:moveTo>
                  <a:cubicBezTo>
                    <a:pt x="128" y="32"/>
                    <a:pt x="139" y="35"/>
                    <a:pt x="148" y="38"/>
                  </a:cubicBezTo>
                  <a:cubicBezTo>
                    <a:pt x="149" y="39"/>
                    <a:pt x="150" y="39"/>
                    <a:pt x="151" y="40"/>
                  </a:cubicBezTo>
                  <a:cubicBezTo>
                    <a:pt x="152" y="41"/>
                    <a:pt x="152" y="40"/>
                    <a:pt x="152" y="40"/>
                  </a:cubicBezTo>
                  <a:cubicBezTo>
                    <a:pt x="153" y="41"/>
                    <a:pt x="153" y="41"/>
                    <a:pt x="154" y="41"/>
                  </a:cubicBezTo>
                  <a:cubicBezTo>
                    <a:pt x="154" y="39"/>
                    <a:pt x="153" y="39"/>
                    <a:pt x="151" y="38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5" y="34"/>
                    <a:pt x="143" y="32"/>
                    <a:pt x="140" y="31"/>
                  </a:cubicBezTo>
                  <a:cubicBezTo>
                    <a:pt x="138" y="30"/>
                    <a:pt x="136" y="30"/>
                    <a:pt x="134" y="30"/>
                  </a:cubicBezTo>
                  <a:cubicBezTo>
                    <a:pt x="132" y="30"/>
                    <a:pt x="130" y="29"/>
                    <a:pt x="128" y="29"/>
                  </a:cubicBezTo>
                  <a:cubicBezTo>
                    <a:pt x="126" y="29"/>
                    <a:pt x="123" y="29"/>
                    <a:pt x="121" y="30"/>
                  </a:cubicBezTo>
                  <a:lnTo>
                    <a:pt x="119" y="33"/>
                  </a:lnTo>
                  <a:close/>
                  <a:moveTo>
                    <a:pt x="139" y="38"/>
                  </a:moveTo>
                  <a:cubicBezTo>
                    <a:pt x="133" y="36"/>
                    <a:pt x="125" y="37"/>
                    <a:pt x="125" y="37"/>
                  </a:cubicBezTo>
                  <a:cubicBezTo>
                    <a:pt x="128" y="38"/>
                    <a:pt x="129" y="39"/>
                    <a:pt x="133" y="40"/>
                  </a:cubicBezTo>
                  <a:cubicBezTo>
                    <a:pt x="136" y="41"/>
                    <a:pt x="139" y="41"/>
                    <a:pt x="141" y="42"/>
                  </a:cubicBezTo>
                  <a:cubicBezTo>
                    <a:pt x="144" y="43"/>
                    <a:pt x="147" y="43"/>
                    <a:pt x="149" y="45"/>
                  </a:cubicBezTo>
                  <a:cubicBezTo>
                    <a:pt x="151" y="45"/>
                    <a:pt x="153" y="46"/>
                    <a:pt x="154" y="47"/>
                  </a:cubicBezTo>
                  <a:cubicBezTo>
                    <a:pt x="155" y="47"/>
                    <a:pt x="156" y="48"/>
                    <a:pt x="156" y="49"/>
                  </a:cubicBezTo>
                  <a:cubicBezTo>
                    <a:pt x="157" y="49"/>
                    <a:pt x="158" y="49"/>
                    <a:pt x="159" y="50"/>
                  </a:cubicBezTo>
                  <a:cubicBezTo>
                    <a:pt x="160" y="51"/>
                    <a:pt x="161" y="53"/>
                    <a:pt x="164" y="53"/>
                  </a:cubicBezTo>
                  <a:cubicBezTo>
                    <a:pt x="163" y="51"/>
                    <a:pt x="160" y="50"/>
                    <a:pt x="160" y="47"/>
                  </a:cubicBezTo>
                  <a:cubicBezTo>
                    <a:pt x="158" y="47"/>
                    <a:pt x="157" y="44"/>
                    <a:pt x="155" y="43"/>
                  </a:cubicBezTo>
                  <a:cubicBezTo>
                    <a:pt x="154" y="43"/>
                    <a:pt x="153" y="42"/>
                    <a:pt x="151" y="42"/>
                  </a:cubicBezTo>
                  <a:cubicBezTo>
                    <a:pt x="150" y="41"/>
                    <a:pt x="149" y="40"/>
                    <a:pt x="147" y="40"/>
                  </a:cubicBezTo>
                  <a:cubicBezTo>
                    <a:pt x="147" y="40"/>
                    <a:pt x="147" y="40"/>
                    <a:pt x="146" y="40"/>
                  </a:cubicBezTo>
                  <a:cubicBezTo>
                    <a:pt x="145" y="40"/>
                    <a:pt x="145" y="40"/>
                    <a:pt x="144" y="39"/>
                  </a:cubicBezTo>
                  <a:cubicBezTo>
                    <a:pt x="142" y="39"/>
                    <a:pt x="140" y="38"/>
                    <a:pt x="139" y="38"/>
                  </a:cubicBezTo>
                  <a:moveTo>
                    <a:pt x="163" y="39"/>
                  </a:moveTo>
                  <a:cubicBezTo>
                    <a:pt x="163" y="41"/>
                    <a:pt x="164" y="41"/>
                    <a:pt x="164" y="42"/>
                  </a:cubicBezTo>
                  <a:cubicBezTo>
                    <a:pt x="168" y="45"/>
                    <a:pt x="174" y="54"/>
                    <a:pt x="176" y="58"/>
                  </a:cubicBezTo>
                  <a:cubicBezTo>
                    <a:pt x="176" y="59"/>
                    <a:pt x="177" y="59"/>
                    <a:pt x="177" y="60"/>
                  </a:cubicBezTo>
                  <a:cubicBezTo>
                    <a:pt x="178" y="60"/>
                    <a:pt x="178" y="61"/>
                    <a:pt x="179" y="61"/>
                  </a:cubicBezTo>
                  <a:cubicBezTo>
                    <a:pt x="179" y="61"/>
                    <a:pt x="180" y="61"/>
                    <a:pt x="180" y="61"/>
                  </a:cubicBezTo>
                  <a:cubicBezTo>
                    <a:pt x="180" y="57"/>
                    <a:pt x="174" y="49"/>
                    <a:pt x="173" y="46"/>
                  </a:cubicBezTo>
                  <a:cubicBezTo>
                    <a:pt x="172" y="46"/>
                    <a:pt x="171" y="45"/>
                    <a:pt x="170" y="44"/>
                  </a:cubicBezTo>
                  <a:cubicBezTo>
                    <a:pt x="169" y="42"/>
                    <a:pt x="167" y="41"/>
                    <a:pt x="166" y="40"/>
                  </a:cubicBezTo>
                  <a:cubicBezTo>
                    <a:pt x="165" y="39"/>
                    <a:pt x="164" y="39"/>
                    <a:pt x="163" y="39"/>
                  </a:cubicBezTo>
                  <a:moveTo>
                    <a:pt x="127" y="42"/>
                  </a:moveTo>
                  <a:cubicBezTo>
                    <a:pt x="127" y="42"/>
                    <a:pt x="133" y="44"/>
                    <a:pt x="135" y="46"/>
                  </a:cubicBezTo>
                  <a:cubicBezTo>
                    <a:pt x="136" y="47"/>
                    <a:pt x="129" y="48"/>
                    <a:pt x="131" y="49"/>
                  </a:cubicBezTo>
                  <a:cubicBezTo>
                    <a:pt x="134" y="50"/>
                    <a:pt x="137" y="49"/>
                    <a:pt x="140" y="48"/>
                  </a:cubicBezTo>
                  <a:cubicBezTo>
                    <a:pt x="143" y="49"/>
                    <a:pt x="145" y="49"/>
                    <a:pt x="147" y="51"/>
                  </a:cubicBezTo>
                  <a:cubicBezTo>
                    <a:pt x="152" y="52"/>
                    <a:pt x="155" y="55"/>
                    <a:pt x="158" y="57"/>
                  </a:cubicBezTo>
                  <a:cubicBezTo>
                    <a:pt x="159" y="57"/>
                    <a:pt x="160" y="60"/>
                    <a:pt x="160" y="60"/>
                  </a:cubicBezTo>
                  <a:cubicBezTo>
                    <a:pt x="164" y="63"/>
                    <a:pt x="168" y="67"/>
                    <a:pt x="171" y="71"/>
                  </a:cubicBezTo>
                  <a:cubicBezTo>
                    <a:pt x="172" y="71"/>
                    <a:pt x="173" y="72"/>
                    <a:pt x="173" y="72"/>
                  </a:cubicBezTo>
                  <a:cubicBezTo>
                    <a:pt x="174" y="72"/>
                    <a:pt x="174" y="71"/>
                    <a:pt x="175" y="71"/>
                  </a:cubicBezTo>
                  <a:cubicBezTo>
                    <a:pt x="174" y="70"/>
                    <a:pt x="174" y="67"/>
                    <a:pt x="170" y="63"/>
                  </a:cubicBezTo>
                  <a:cubicBezTo>
                    <a:pt x="166" y="60"/>
                    <a:pt x="164" y="56"/>
                    <a:pt x="160" y="54"/>
                  </a:cubicBezTo>
                  <a:cubicBezTo>
                    <a:pt x="159" y="53"/>
                    <a:pt x="159" y="54"/>
                    <a:pt x="159" y="53"/>
                  </a:cubicBezTo>
                  <a:cubicBezTo>
                    <a:pt x="157" y="52"/>
                    <a:pt x="155" y="50"/>
                    <a:pt x="152" y="49"/>
                  </a:cubicBezTo>
                  <a:cubicBezTo>
                    <a:pt x="150" y="48"/>
                    <a:pt x="147" y="48"/>
                    <a:pt x="145" y="46"/>
                  </a:cubicBezTo>
                  <a:cubicBezTo>
                    <a:pt x="143" y="46"/>
                    <a:pt x="141" y="46"/>
                    <a:pt x="139" y="44"/>
                  </a:cubicBezTo>
                  <a:cubicBezTo>
                    <a:pt x="135" y="44"/>
                    <a:pt x="132" y="42"/>
                    <a:pt x="127" y="42"/>
                  </a:cubicBezTo>
                  <a:moveTo>
                    <a:pt x="130" y="52"/>
                  </a:moveTo>
                  <a:cubicBezTo>
                    <a:pt x="134" y="52"/>
                    <a:pt x="138" y="53"/>
                    <a:pt x="143" y="53"/>
                  </a:cubicBezTo>
                  <a:cubicBezTo>
                    <a:pt x="144" y="53"/>
                    <a:pt x="145" y="53"/>
                    <a:pt x="145" y="54"/>
                  </a:cubicBezTo>
                  <a:cubicBezTo>
                    <a:pt x="147" y="54"/>
                    <a:pt x="149" y="55"/>
                    <a:pt x="150" y="55"/>
                  </a:cubicBezTo>
                  <a:cubicBezTo>
                    <a:pt x="151" y="56"/>
                    <a:pt x="152" y="57"/>
                    <a:pt x="153" y="57"/>
                  </a:cubicBezTo>
                  <a:cubicBezTo>
                    <a:pt x="154" y="55"/>
                    <a:pt x="151" y="55"/>
                    <a:pt x="150" y="54"/>
                  </a:cubicBezTo>
                  <a:cubicBezTo>
                    <a:pt x="149" y="54"/>
                    <a:pt x="149" y="53"/>
                    <a:pt x="148" y="53"/>
                  </a:cubicBezTo>
                  <a:cubicBezTo>
                    <a:pt x="148" y="53"/>
                    <a:pt x="147" y="53"/>
                    <a:pt x="146" y="52"/>
                  </a:cubicBezTo>
                  <a:cubicBezTo>
                    <a:pt x="143" y="51"/>
                    <a:pt x="140" y="51"/>
                    <a:pt x="137" y="50"/>
                  </a:cubicBezTo>
                  <a:cubicBezTo>
                    <a:pt x="135" y="50"/>
                    <a:pt x="134" y="51"/>
                    <a:pt x="132" y="51"/>
                  </a:cubicBezTo>
                  <a:cubicBezTo>
                    <a:pt x="131" y="51"/>
                    <a:pt x="130" y="50"/>
                    <a:pt x="130" y="52"/>
                  </a:cubicBezTo>
                  <a:moveTo>
                    <a:pt x="164" y="52"/>
                  </a:moveTo>
                  <a:cubicBezTo>
                    <a:pt x="163" y="54"/>
                    <a:pt x="166" y="57"/>
                    <a:pt x="167" y="58"/>
                  </a:cubicBezTo>
                  <a:cubicBezTo>
                    <a:pt x="167" y="58"/>
                    <a:pt x="169" y="62"/>
                    <a:pt x="170" y="61"/>
                  </a:cubicBezTo>
                  <a:cubicBezTo>
                    <a:pt x="170" y="59"/>
                    <a:pt x="166" y="54"/>
                    <a:pt x="165" y="52"/>
                  </a:cubicBezTo>
                  <a:cubicBezTo>
                    <a:pt x="164" y="52"/>
                    <a:pt x="164" y="52"/>
                    <a:pt x="164" y="52"/>
                  </a:cubicBezTo>
                  <a:moveTo>
                    <a:pt x="133" y="54"/>
                  </a:moveTo>
                  <a:cubicBezTo>
                    <a:pt x="134" y="54"/>
                    <a:pt x="134" y="55"/>
                    <a:pt x="135" y="55"/>
                  </a:cubicBezTo>
                  <a:cubicBezTo>
                    <a:pt x="136" y="55"/>
                    <a:pt x="137" y="55"/>
                    <a:pt x="139" y="56"/>
                  </a:cubicBezTo>
                  <a:cubicBezTo>
                    <a:pt x="140" y="56"/>
                    <a:pt x="140" y="56"/>
                    <a:pt x="141" y="56"/>
                  </a:cubicBezTo>
                  <a:cubicBezTo>
                    <a:pt x="142" y="56"/>
                    <a:pt x="143" y="57"/>
                    <a:pt x="143" y="57"/>
                  </a:cubicBezTo>
                  <a:cubicBezTo>
                    <a:pt x="144" y="57"/>
                    <a:pt x="145" y="57"/>
                    <a:pt x="146" y="58"/>
                  </a:cubicBezTo>
                  <a:cubicBezTo>
                    <a:pt x="146" y="58"/>
                    <a:pt x="147" y="58"/>
                    <a:pt x="148" y="59"/>
                  </a:cubicBezTo>
                  <a:cubicBezTo>
                    <a:pt x="149" y="59"/>
                    <a:pt x="149" y="59"/>
                    <a:pt x="150" y="60"/>
                  </a:cubicBezTo>
                  <a:cubicBezTo>
                    <a:pt x="151" y="60"/>
                    <a:pt x="153" y="62"/>
                    <a:pt x="155" y="62"/>
                  </a:cubicBezTo>
                  <a:cubicBezTo>
                    <a:pt x="155" y="63"/>
                    <a:pt x="156" y="63"/>
                    <a:pt x="156" y="63"/>
                  </a:cubicBezTo>
                  <a:cubicBezTo>
                    <a:pt x="159" y="68"/>
                    <a:pt x="166" y="75"/>
                    <a:pt x="169" y="80"/>
                  </a:cubicBezTo>
                  <a:cubicBezTo>
                    <a:pt x="170" y="80"/>
                    <a:pt x="172" y="84"/>
                    <a:pt x="173" y="83"/>
                  </a:cubicBezTo>
                  <a:cubicBezTo>
                    <a:pt x="173" y="82"/>
                    <a:pt x="170" y="69"/>
                    <a:pt x="162" y="65"/>
                  </a:cubicBezTo>
                  <a:cubicBezTo>
                    <a:pt x="162" y="65"/>
                    <a:pt x="163" y="65"/>
                    <a:pt x="163" y="65"/>
                  </a:cubicBezTo>
                  <a:cubicBezTo>
                    <a:pt x="160" y="63"/>
                    <a:pt x="157" y="61"/>
                    <a:pt x="154" y="59"/>
                  </a:cubicBezTo>
                  <a:cubicBezTo>
                    <a:pt x="153" y="59"/>
                    <a:pt x="154" y="58"/>
                    <a:pt x="154" y="58"/>
                  </a:cubicBezTo>
                  <a:cubicBezTo>
                    <a:pt x="149" y="57"/>
                    <a:pt x="143" y="55"/>
                    <a:pt x="138" y="53"/>
                  </a:cubicBezTo>
                  <a:cubicBezTo>
                    <a:pt x="136" y="53"/>
                    <a:pt x="134" y="53"/>
                    <a:pt x="132" y="53"/>
                  </a:cubicBezTo>
                  <a:cubicBezTo>
                    <a:pt x="131" y="53"/>
                    <a:pt x="133" y="54"/>
                    <a:pt x="133" y="54"/>
                  </a:cubicBezTo>
                  <a:moveTo>
                    <a:pt x="130" y="59"/>
                  </a:moveTo>
                  <a:cubicBezTo>
                    <a:pt x="131" y="59"/>
                    <a:pt x="133" y="60"/>
                    <a:pt x="134" y="60"/>
                  </a:cubicBezTo>
                  <a:cubicBezTo>
                    <a:pt x="135" y="60"/>
                    <a:pt x="135" y="60"/>
                    <a:pt x="136" y="61"/>
                  </a:cubicBezTo>
                  <a:cubicBezTo>
                    <a:pt x="138" y="61"/>
                    <a:pt x="137" y="60"/>
                    <a:pt x="139" y="61"/>
                  </a:cubicBezTo>
                  <a:cubicBezTo>
                    <a:pt x="141" y="62"/>
                    <a:pt x="143" y="63"/>
                    <a:pt x="146" y="65"/>
                  </a:cubicBezTo>
                  <a:cubicBezTo>
                    <a:pt x="149" y="65"/>
                    <a:pt x="150" y="68"/>
                    <a:pt x="153" y="69"/>
                  </a:cubicBezTo>
                  <a:cubicBezTo>
                    <a:pt x="155" y="71"/>
                    <a:pt x="158" y="72"/>
                    <a:pt x="160" y="75"/>
                  </a:cubicBezTo>
                  <a:cubicBezTo>
                    <a:pt x="163" y="77"/>
                    <a:pt x="167" y="89"/>
                    <a:pt x="171" y="90"/>
                  </a:cubicBezTo>
                  <a:cubicBezTo>
                    <a:pt x="171" y="86"/>
                    <a:pt x="164" y="75"/>
                    <a:pt x="162" y="73"/>
                  </a:cubicBezTo>
                  <a:cubicBezTo>
                    <a:pt x="162" y="73"/>
                    <a:pt x="161" y="73"/>
                    <a:pt x="161" y="73"/>
                  </a:cubicBezTo>
                  <a:cubicBezTo>
                    <a:pt x="161" y="72"/>
                    <a:pt x="160" y="72"/>
                    <a:pt x="161" y="71"/>
                  </a:cubicBezTo>
                  <a:cubicBezTo>
                    <a:pt x="160" y="71"/>
                    <a:pt x="160" y="71"/>
                    <a:pt x="159" y="70"/>
                  </a:cubicBezTo>
                  <a:cubicBezTo>
                    <a:pt x="157" y="68"/>
                    <a:pt x="156" y="66"/>
                    <a:pt x="153" y="65"/>
                  </a:cubicBezTo>
                  <a:cubicBezTo>
                    <a:pt x="151" y="63"/>
                    <a:pt x="149" y="62"/>
                    <a:pt x="147" y="61"/>
                  </a:cubicBezTo>
                  <a:cubicBezTo>
                    <a:pt x="145" y="59"/>
                    <a:pt x="142" y="58"/>
                    <a:pt x="140" y="58"/>
                  </a:cubicBezTo>
                  <a:cubicBezTo>
                    <a:pt x="136" y="57"/>
                    <a:pt x="133" y="57"/>
                    <a:pt x="129" y="57"/>
                  </a:cubicBezTo>
                  <a:cubicBezTo>
                    <a:pt x="129" y="57"/>
                    <a:pt x="130" y="59"/>
                    <a:pt x="130" y="59"/>
                  </a:cubicBezTo>
                  <a:moveTo>
                    <a:pt x="128" y="63"/>
                  </a:moveTo>
                  <a:cubicBezTo>
                    <a:pt x="133" y="64"/>
                    <a:pt x="137" y="65"/>
                    <a:pt x="141" y="67"/>
                  </a:cubicBezTo>
                  <a:cubicBezTo>
                    <a:pt x="142" y="67"/>
                    <a:pt x="143" y="68"/>
                    <a:pt x="144" y="69"/>
                  </a:cubicBezTo>
                  <a:cubicBezTo>
                    <a:pt x="146" y="70"/>
                    <a:pt x="148" y="72"/>
                    <a:pt x="149" y="70"/>
                  </a:cubicBezTo>
                  <a:cubicBezTo>
                    <a:pt x="150" y="67"/>
                    <a:pt x="145" y="68"/>
                    <a:pt x="145" y="66"/>
                  </a:cubicBezTo>
                  <a:cubicBezTo>
                    <a:pt x="143" y="65"/>
                    <a:pt x="142" y="64"/>
                    <a:pt x="139" y="63"/>
                  </a:cubicBezTo>
                  <a:cubicBezTo>
                    <a:pt x="139" y="63"/>
                    <a:pt x="139" y="63"/>
                    <a:pt x="139" y="62"/>
                  </a:cubicBezTo>
                  <a:cubicBezTo>
                    <a:pt x="137" y="63"/>
                    <a:pt x="135" y="61"/>
                    <a:pt x="133" y="62"/>
                  </a:cubicBezTo>
                  <a:lnTo>
                    <a:pt x="128" y="63"/>
                  </a:lnTo>
                  <a:close/>
                  <a:moveTo>
                    <a:pt x="128" y="67"/>
                  </a:moveTo>
                  <a:cubicBezTo>
                    <a:pt x="135" y="68"/>
                    <a:pt x="138" y="71"/>
                    <a:pt x="143" y="73"/>
                  </a:cubicBezTo>
                  <a:cubicBezTo>
                    <a:pt x="146" y="78"/>
                    <a:pt x="150" y="84"/>
                    <a:pt x="151" y="90"/>
                  </a:cubicBezTo>
                  <a:cubicBezTo>
                    <a:pt x="152" y="94"/>
                    <a:pt x="155" y="108"/>
                    <a:pt x="156" y="112"/>
                  </a:cubicBezTo>
                  <a:cubicBezTo>
                    <a:pt x="156" y="114"/>
                    <a:pt x="156" y="116"/>
                    <a:pt x="157" y="116"/>
                  </a:cubicBezTo>
                  <a:cubicBezTo>
                    <a:pt x="158" y="115"/>
                    <a:pt x="158" y="111"/>
                    <a:pt x="158" y="110"/>
                  </a:cubicBezTo>
                  <a:cubicBezTo>
                    <a:pt x="160" y="103"/>
                    <a:pt x="155" y="95"/>
                    <a:pt x="154" y="93"/>
                  </a:cubicBezTo>
                  <a:cubicBezTo>
                    <a:pt x="153" y="88"/>
                    <a:pt x="151" y="85"/>
                    <a:pt x="150" y="81"/>
                  </a:cubicBezTo>
                  <a:cubicBezTo>
                    <a:pt x="151" y="82"/>
                    <a:pt x="152" y="83"/>
                    <a:pt x="153" y="84"/>
                  </a:cubicBezTo>
                  <a:cubicBezTo>
                    <a:pt x="154" y="86"/>
                    <a:pt x="154" y="89"/>
                    <a:pt x="156" y="91"/>
                  </a:cubicBezTo>
                  <a:cubicBezTo>
                    <a:pt x="156" y="91"/>
                    <a:pt x="156" y="92"/>
                    <a:pt x="156" y="92"/>
                  </a:cubicBezTo>
                  <a:cubicBezTo>
                    <a:pt x="156" y="92"/>
                    <a:pt x="157" y="93"/>
                    <a:pt x="157" y="93"/>
                  </a:cubicBezTo>
                  <a:cubicBezTo>
                    <a:pt x="157" y="95"/>
                    <a:pt x="158" y="102"/>
                    <a:pt x="160" y="104"/>
                  </a:cubicBezTo>
                  <a:cubicBezTo>
                    <a:pt x="161" y="104"/>
                    <a:pt x="162" y="106"/>
                    <a:pt x="163" y="106"/>
                  </a:cubicBezTo>
                  <a:cubicBezTo>
                    <a:pt x="163" y="103"/>
                    <a:pt x="160" y="92"/>
                    <a:pt x="158" y="90"/>
                  </a:cubicBezTo>
                  <a:cubicBezTo>
                    <a:pt x="158" y="86"/>
                    <a:pt x="155" y="84"/>
                    <a:pt x="154" y="81"/>
                  </a:cubicBezTo>
                  <a:cubicBezTo>
                    <a:pt x="153" y="79"/>
                    <a:pt x="151" y="77"/>
                    <a:pt x="150" y="75"/>
                  </a:cubicBezTo>
                  <a:cubicBezTo>
                    <a:pt x="148" y="74"/>
                    <a:pt x="147" y="72"/>
                    <a:pt x="145" y="71"/>
                  </a:cubicBezTo>
                  <a:cubicBezTo>
                    <a:pt x="143" y="70"/>
                    <a:pt x="141" y="69"/>
                    <a:pt x="139" y="68"/>
                  </a:cubicBezTo>
                  <a:cubicBezTo>
                    <a:pt x="137" y="67"/>
                    <a:pt x="134" y="66"/>
                    <a:pt x="132" y="65"/>
                  </a:cubicBezTo>
                  <a:cubicBezTo>
                    <a:pt x="131" y="66"/>
                    <a:pt x="131" y="66"/>
                    <a:pt x="130" y="66"/>
                  </a:cubicBezTo>
                  <a:lnTo>
                    <a:pt x="128" y="67"/>
                  </a:lnTo>
                  <a:close/>
                  <a:moveTo>
                    <a:pt x="171" y="72"/>
                  </a:moveTo>
                  <a:cubicBezTo>
                    <a:pt x="171" y="73"/>
                    <a:pt x="171" y="74"/>
                    <a:pt x="172" y="75"/>
                  </a:cubicBezTo>
                  <a:cubicBezTo>
                    <a:pt x="173" y="75"/>
                    <a:pt x="173" y="75"/>
                    <a:pt x="174" y="75"/>
                  </a:cubicBezTo>
                  <a:cubicBezTo>
                    <a:pt x="175" y="74"/>
                    <a:pt x="174" y="72"/>
                    <a:pt x="171" y="72"/>
                  </a:cubicBezTo>
                  <a:moveTo>
                    <a:pt x="134" y="74"/>
                  </a:moveTo>
                  <a:cubicBezTo>
                    <a:pt x="138" y="76"/>
                    <a:pt x="140" y="80"/>
                    <a:pt x="139" y="83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5"/>
                    <a:pt x="140" y="86"/>
                    <a:pt x="140" y="86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42" y="84"/>
                    <a:pt x="141" y="81"/>
                    <a:pt x="141" y="79"/>
                  </a:cubicBezTo>
                  <a:cubicBezTo>
                    <a:pt x="144" y="81"/>
                    <a:pt x="144" y="86"/>
                    <a:pt x="146" y="90"/>
                  </a:cubicBezTo>
                  <a:cubicBezTo>
                    <a:pt x="146" y="93"/>
                    <a:pt x="146" y="96"/>
                    <a:pt x="147" y="99"/>
                  </a:cubicBezTo>
                  <a:cubicBezTo>
                    <a:pt x="147" y="103"/>
                    <a:pt x="147" y="123"/>
                    <a:pt x="147" y="128"/>
                  </a:cubicBezTo>
                  <a:cubicBezTo>
                    <a:pt x="147" y="128"/>
                    <a:pt x="149" y="129"/>
                    <a:pt x="149" y="129"/>
                  </a:cubicBezTo>
                  <a:cubicBezTo>
                    <a:pt x="151" y="128"/>
                    <a:pt x="151" y="110"/>
                    <a:pt x="151" y="107"/>
                  </a:cubicBezTo>
                  <a:cubicBezTo>
                    <a:pt x="151" y="104"/>
                    <a:pt x="151" y="102"/>
                    <a:pt x="150" y="99"/>
                  </a:cubicBezTo>
                  <a:cubicBezTo>
                    <a:pt x="150" y="98"/>
                    <a:pt x="150" y="98"/>
                    <a:pt x="149" y="98"/>
                  </a:cubicBezTo>
                  <a:cubicBezTo>
                    <a:pt x="149" y="96"/>
                    <a:pt x="149" y="94"/>
                    <a:pt x="149" y="92"/>
                  </a:cubicBezTo>
                  <a:cubicBezTo>
                    <a:pt x="149" y="91"/>
                    <a:pt x="148" y="89"/>
                    <a:pt x="148" y="88"/>
                  </a:cubicBezTo>
                  <a:cubicBezTo>
                    <a:pt x="147" y="85"/>
                    <a:pt x="146" y="83"/>
                    <a:pt x="145" y="81"/>
                  </a:cubicBezTo>
                  <a:cubicBezTo>
                    <a:pt x="145" y="81"/>
                    <a:pt x="145" y="80"/>
                    <a:pt x="144" y="80"/>
                  </a:cubicBezTo>
                  <a:cubicBezTo>
                    <a:pt x="144" y="79"/>
                    <a:pt x="143" y="78"/>
                    <a:pt x="143" y="77"/>
                  </a:cubicBezTo>
                  <a:cubicBezTo>
                    <a:pt x="143" y="77"/>
                    <a:pt x="142" y="76"/>
                    <a:pt x="142" y="75"/>
                  </a:cubicBezTo>
                  <a:cubicBezTo>
                    <a:pt x="141" y="75"/>
                    <a:pt x="141" y="76"/>
                    <a:pt x="141" y="75"/>
                  </a:cubicBezTo>
                  <a:cubicBezTo>
                    <a:pt x="139" y="74"/>
                    <a:pt x="138" y="72"/>
                    <a:pt x="136" y="71"/>
                  </a:cubicBezTo>
                  <a:cubicBezTo>
                    <a:pt x="136" y="71"/>
                    <a:pt x="135" y="71"/>
                    <a:pt x="135" y="71"/>
                  </a:cubicBezTo>
                  <a:cubicBezTo>
                    <a:pt x="134" y="70"/>
                    <a:pt x="132" y="69"/>
                    <a:pt x="131" y="69"/>
                  </a:cubicBezTo>
                  <a:lnTo>
                    <a:pt x="134" y="74"/>
                  </a:lnTo>
                  <a:close/>
                  <a:moveTo>
                    <a:pt x="156" y="80"/>
                  </a:moveTo>
                  <a:cubicBezTo>
                    <a:pt x="157" y="81"/>
                    <a:pt x="158" y="82"/>
                    <a:pt x="159" y="84"/>
                  </a:cubicBezTo>
                  <a:cubicBezTo>
                    <a:pt x="159" y="84"/>
                    <a:pt x="159" y="85"/>
                    <a:pt x="159" y="85"/>
                  </a:cubicBezTo>
                  <a:cubicBezTo>
                    <a:pt x="160" y="87"/>
                    <a:pt x="164" y="92"/>
                    <a:pt x="165" y="93"/>
                  </a:cubicBezTo>
                  <a:cubicBezTo>
                    <a:pt x="166" y="94"/>
                    <a:pt x="166" y="95"/>
                    <a:pt x="166" y="96"/>
                  </a:cubicBezTo>
                  <a:cubicBezTo>
                    <a:pt x="167" y="94"/>
                    <a:pt x="167" y="92"/>
                    <a:pt x="167" y="90"/>
                  </a:cubicBezTo>
                  <a:cubicBezTo>
                    <a:pt x="166" y="89"/>
                    <a:pt x="163" y="86"/>
                    <a:pt x="163" y="84"/>
                  </a:cubicBezTo>
                  <a:cubicBezTo>
                    <a:pt x="161" y="81"/>
                    <a:pt x="159" y="79"/>
                    <a:pt x="158" y="76"/>
                  </a:cubicBezTo>
                  <a:cubicBezTo>
                    <a:pt x="157" y="76"/>
                    <a:pt x="157" y="76"/>
                    <a:pt x="156" y="76"/>
                  </a:cubicBezTo>
                  <a:cubicBezTo>
                    <a:pt x="156" y="72"/>
                    <a:pt x="151" y="71"/>
                    <a:pt x="150" y="69"/>
                  </a:cubicBezTo>
                  <a:cubicBezTo>
                    <a:pt x="148" y="70"/>
                    <a:pt x="151" y="73"/>
                    <a:pt x="152" y="74"/>
                  </a:cubicBezTo>
                  <a:cubicBezTo>
                    <a:pt x="154" y="75"/>
                    <a:pt x="156" y="77"/>
                    <a:pt x="156" y="80"/>
                  </a:cubicBezTo>
                  <a:moveTo>
                    <a:pt x="135" y="96"/>
                  </a:moveTo>
                  <a:cubicBezTo>
                    <a:pt x="135" y="96"/>
                    <a:pt x="135" y="96"/>
                    <a:pt x="135" y="95"/>
                  </a:cubicBezTo>
                  <a:cubicBezTo>
                    <a:pt x="136" y="95"/>
                    <a:pt x="136" y="94"/>
                    <a:pt x="136" y="93"/>
                  </a:cubicBezTo>
                  <a:cubicBezTo>
                    <a:pt x="136" y="92"/>
                    <a:pt x="137" y="92"/>
                    <a:pt x="137" y="92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9"/>
                    <a:pt x="138" y="89"/>
                    <a:pt x="138" y="88"/>
                  </a:cubicBezTo>
                  <a:cubicBezTo>
                    <a:pt x="138" y="88"/>
                    <a:pt x="137" y="87"/>
                    <a:pt x="137" y="87"/>
                  </a:cubicBezTo>
                  <a:cubicBezTo>
                    <a:pt x="137" y="86"/>
                    <a:pt x="138" y="85"/>
                    <a:pt x="138" y="85"/>
                  </a:cubicBezTo>
                  <a:cubicBezTo>
                    <a:pt x="138" y="84"/>
                    <a:pt x="138" y="84"/>
                    <a:pt x="138" y="83"/>
                  </a:cubicBezTo>
                  <a:cubicBezTo>
                    <a:pt x="137" y="82"/>
                    <a:pt x="137" y="79"/>
                    <a:pt x="136" y="77"/>
                  </a:cubicBezTo>
                  <a:cubicBezTo>
                    <a:pt x="135" y="76"/>
                    <a:pt x="133" y="75"/>
                    <a:pt x="132" y="74"/>
                  </a:cubicBezTo>
                  <a:cubicBezTo>
                    <a:pt x="136" y="79"/>
                    <a:pt x="135" y="83"/>
                    <a:pt x="135" y="83"/>
                  </a:cubicBezTo>
                  <a:lnTo>
                    <a:pt x="135" y="96"/>
                  </a:lnTo>
                  <a:close/>
                  <a:moveTo>
                    <a:pt x="162" y="93"/>
                  </a:moveTo>
                  <a:cubicBezTo>
                    <a:pt x="162" y="94"/>
                    <a:pt x="162" y="97"/>
                    <a:pt x="164" y="98"/>
                  </a:cubicBezTo>
                  <a:cubicBezTo>
                    <a:pt x="165" y="96"/>
                    <a:pt x="164" y="93"/>
                    <a:pt x="162" y="93"/>
                  </a:cubicBezTo>
                  <a:moveTo>
                    <a:pt x="135" y="109"/>
                  </a:moveTo>
                  <a:cubicBezTo>
                    <a:pt x="135" y="109"/>
                    <a:pt x="138" y="108"/>
                    <a:pt x="138" y="107"/>
                  </a:cubicBezTo>
                  <a:cubicBezTo>
                    <a:pt x="140" y="100"/>
                    <a:pt x="142" y="96"/>
                    <a:pt x="141" y="87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0" y="86"/>
                    <a:pt x="139" y="90"/>
                    <a:pt x="138" y="90"/>
                  </a:cubicBezTo>
                  <a:cubicBezTo>
                    <a:pt x="138" y="97"/>
                    <a:pt x="138" y="102"/>
                    <a:pt x="135" y="109"/>
                  </a:cubicBezTo>
                  <a:moveTo>
                    <a:pt x="143" y="91"/>
                  </a:moveTo>
                  <a:cubicBezTo>
                    <a:pt x="142" y="93"/>
                    <a:pt x="143" y="94"/>
                    <a:pt x="142" y="96"/>
                  </a:cubicBezTo>
                  <a:cubicBezTo>
                    <a:pt x="142" y="100"/>
                    <a:pt x="138" y="122"/>
                    <a:pt x="138" y="126"/>
                  </a:cubicBezTo>
                  <a:cubicBezTo>
                    <a:pt x="140" y="128"/>
                    <a:pt x="142" y="105"/>
                    <a:pt x="143" y="104"/>
                  </a:cubicBezTo>
                  <a:cubicBezTo>
                    <a:pt x="144" y="108"/>
                    <a:pt x="140" y="134"/>
                    <a:pt x="140" y="138"/>
                  </a:cubicBezTo>
                  <a:cubicBezTo>
                    <a:pt x="139" y="138"/>
                    <a:pt x="139" y="140"/>
                    <a:pt x="140" y="140"/>
                  </a:cubicBezTo>
                  <a:cubicBezTo>
                    <a:pt x="141" y="140"/>
                    <a:pt x="142" y="138"/>
                    <a:pt x="143" y="137"/>
                  </a:cubicBezTo>
                  <a:cubicBezTo>
                    <a:pt x="148" y="126"/>
                    <a:pt x="145" y="112"/>
                    <a:pt x="145" y="109"/>
                  </a:cubicBezTo>
                  <a:cubicBezTo>
                    <a:pt x="146" y="107"/>
                    <a:pt x="146" y="105"/>
                    <a:pt x="146" y="102"/>
                  </a:cubicBezTo>
                  <a:cubicBezTo>
                    <a:pt x="146" y="102"/>
                    <a:pt x="145" y="101"/>
                    <a:pt x="145" y="100"/>
                  </a:cubicBezTo>
                  <a:cubicBezTo>
                    <a:pt x="145" y="97"/>
                    <a:pt x="145" y="94"/>
                    <a:pt x="144" y="92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3" y="91"/>
                    <a:pt x="143" y="91"/>
                    <a:pt x="143" y="91"/>
                  </a:cubicBezTo>
                  <a:moveTo>
                    <a:pt x="151" y="97"/>
                  </a:moveTo>
                  <a:cubicBezTo>
                    <a:pt x="151" y="99"/>
                    <a:pt x="151" y="119"/>
                    <a:pt x="154" y="120"/>
                  </a:cubicBezTo>
                  <a:cubicBezTo>
                    <a:pt x="155" y="119"/>
                    <a:pt x="153" y="99"/>
                    <a:pt x="152" y="97"/>
                  </a:cubicBezTo>
                  <a:cubicBezTo>
                    <a:pt x="152" y="97"/>
                    <a:pt x="152" y="98"/>
                    <a:pt x="151" y="97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AC33947-8ACB-4D29-9695-4356016DD8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74488" y="5338763"/>
              <a:ext cx="206375" cy="90488"/>
            </a:xfrm>
            <a:custGeom>
              <a:avLst/>
              <a:gdLst>
                <a:gd name="T0" fmla="*/ 107 w 107"/>
                <a:gd name="T1" fmla="*/ 47 h 47"/>
                <a:gd name="T2" fmla="*/ 99 w 107"/>
                <a:gd name="T3" fmla="*/ 47 h 47"/>
                <a:gd name="T4" fmla="*/ 99 w 107"/>
                <a:gd name="T5" fmla="*/ 0 h 47"/>
                <a:gd name="T6" fmla="*/ 107 w 107"/>
                <a:gd name="T7" fmla="*/ 0 h 47"/>
                <a:gd name="T8" fmla="*/ 107 w 107"/>
                <a:gd name="T9" fmla="*/ 47 h 47"/>
                <a:gd name="T10" fmla="*/ 56 w 107"/>
                <a:gd name="T11" fmla="*/ 47 h 47"/>
                <a:gd name="T12" fmla="*/ 69 w 107"/>
                <a:gd name="T13" fmla="*/ 47 h 47"/>
                <a:gd name="T14" fmla="*/ 86 w 107"/>
                <a:gd name="T15" fmla="*/ 40 h 47"/>
                <a:gd name="T16" fmla="*/ 92 w 107"/>
                <a:gd name="T17" fmla="*/ 23 h 47"/>
                <a:gd name="T18" fmla="*/ 86 w 107"/>
                <a:gd name="T19" fmla="*/ 7 h 47"/>
                <a:gd name="T20" fmla="*/ 69 w 107"/>
                <a:gd name="T21" fmla="*/ 0 h 47"/>
                <a:gd name="T22" fmla="*/ 56 w 107"/>
                <a:gd name="T23" fmla="*/ 0 h 47"/>
                <a:gd name="T24" fmla="*/ 56 w 107"/>
                <a:gd name="T25" fmla="*/ 47 h 47"/>
                <a:gd name="T26" fmla="*/ 64 w 107"/>
                <a:gd name="T27" fmla="*/ 7 h 47"/>
                <a:gd name="T28" fmla="*/ 67 w 107"/>
                <a:gd name="T29" fmla="*/ 7 h 47"/>
                <a:gd name="T30" fmla="*/ 84 w 107"/>
                <a:gd name="T31" fmla="*/ 23 h 47"/>
                <a:gd name="T32" fmla="*/ 67 w 107"/>
                <a:gd name="T33" fmla="*/ 40 h 47"/>
                <a:gd name="T34" fmla="*/ 64 w 107"/>
                <a:gd name="T35" fmla="*/ 40 h 47"/>
                <a:gd name="T36" fmla="*/ 64 w 107"/>
                <a:gd name="T37" fmla="*/ 7 h 47"/>
                <a:gd name="T38" fmla="*/ 26 w 107"/>
                <a:gd name="T39" fmla="*/ 31 h 47"/>
                <a:gd name="T40" fmla="*/ 14 w 107"/>
                <a:gd name="T41" fmla="*/ 0 h 47"/>
                <a:gd name="T42" fmla="*/ 7 w 107"/>
                <a:gd name="T43" fmla="*/ 0 h 47"/>
                <a:gd name="T44" fmla="*/ 0 w 107"/>
                <a:gd name="T45" fmla="*/ 47 h 47"/>
                <a:gd name="T46" fmla="*/ 8 w 107"/>
                <a:gd name="T47" fmla="*/ 47 h 47"/>
                <a:gd name="T48" fmla="*/ 13 w 107"/>
                <a:gd name="T49" fmla="*/ 15 h 47"/>
                <a:gd name="T50" fmla="*/ 24 w 107"/>
                <a:gd name="T51" fmla="*/ 47 h 47"/>
                <a:gd name="T52" fmla="*/ 26 w 107"/>
                <a:gd name="T53" fmla="*/ 47 h 47"/>
                <a:gd name="T54" fmla="*/ 38 w 107"/>
                <a:gd name="T55" fmla="*/ 15 h 47"/>
                <a:gd name="T56" fmla="*/ 42 w 107"/>
                <a:gd name="T57" fmla="*/ 47 h 47"/>
                <a:gd name="T58" fmla="*/ 50 w 107"/>
                <a:gd name="T59" fmla="*/ 47 h 47"/>
                <a:gd name="T60" fmla="*/ 43 w 107"/>
                <a:gd name="T61" fmla="*/ 0 h 47"/>
                <a:gd name="T62" fmla="*/ 37 w 107"/>
                <a:gd name="T63" fmla="*/ 0 h 47"/>
                <a:gd name="T64" fmla="*/ 26 w 107"/>
                <a:gd name="T65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47">
                  <a:moveTo>
                    <a:pt x="107" y="47"/>
                  </a:moveTo>
                  <a:cubicBezTo>
                    <a:pt x="99" y="47"/>
                    <a:pt x="99" y="47"/>
                    <a:pt x="99" y="4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107" y="47"/>
                  </a:lnTo>
                  <a:close/>
                  <a:moveTo>
                    <a:pt x="56" y="47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76" y="47"/>
                    <a:pt x="82" y="45"/>
                    <a:pt x="86" y="40"/>
                  </a:cubicBezTo>
                  <a:cubicBezTo>
                    <a:pt x="90" y="36"/>
                    <a:pt x="92" y="30"/>
                    <a:pt x="92" y="23"/>
                  </a:cubicBezTo>
                  <a:cubicBezTo>
                    <a:pt x="92" y="17"/>
                    <a:pt x="90" y="11"/>
                    <a:pt x="86" y="7"/>
                  </a:cubicBezTo>
                  <a:cubicBezTo>
                    <a:pt x="82" y="2"/>
                    <a:pt x="76" y="0"/>
                    <a:pt x="69" y="0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56" y="47"/>
                  </a:lnTo>
                  <a:close/>
                  <a:moveTo>
                    <a:pt x="64" y="7"/>
                  </a:moveTo>
                  <a:cubicBezTo>
                    <a:pt x="67" y="7"/>
                    <a:pt x="67" y="7"/>
                    <a:pt x="67" y="7"/>
                  </a:cubicBezTo>
                  <a:cubicBezTo>
                    <a:pt x="78" y="7"/>
                    <a:pt x="84" y="12"/>
                    <a:pt x="84" y="23"/>
                  </a:cubicBezTo>
                  <a:cubicBezTo>
                    <a:pt x="84" y="34"/>
                    <a:pt x="78" y="40"/>
                    <a:pt x="67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7"/>
                  </a:lnTo>
                  <a:close/>
                  <a:moveTo>
                    <a:pt x="26" y="3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8886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076132"/>
            <a:ext cx="10515600" cy="51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724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Montserrat"/>
              <a:buChar char="»"/>
              <a:defRPr sz="4800"/>
            </a:lvl1pPr>
            <a:lvl2pPr marL="914400" lvl="1" indent="-21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0425D-AA35-7F49-9D46-C0E005F42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20" y="6356350"/>
            <a:ext cx="11125767" cy="365125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 marL="533400" indent="0">
              <a:buNone/>
              <a:defRPr/>
            </a:lvl2pPr>
            <a:lvl3pPr marL="1016000" indent="0">
              <a:buNone/>
              <a:defRPr/>
            </a:lvl3pPr>
            <a:lvl4pPr marL="1485900" indent="0">
              <a:buNone/>
              <a:defRPr/>
            </a:lvl4pPr>
            <a:lvl5pPr marL="19431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rivi</a:t>
            </a:r>
            <a:r>
              <a:rPr lang="en-US" dirty="0"/>
              <a:t> </a:t>
            </a:r>
            <a:r>
              <a:rPr lang="en-US" dirty="0" err="1"/>
              <a:t>lähdeviitteelle</a:t>
            </a:r>
            <a:r>
              <a:rPr lang="en-US" dirty="0"/>
              <a:t> tai </a:t>
            </a:r>
            <a:r>
              <a:rPr lang="en-US" dirty="0" err="1"/>
              <a:t>muulle</a:t>
            </a:r>
            <a:r>
              <a:rPr lang="en-US" dirty="0"/>
              <a:t> </a:t>
            </a:r>
            <a:r>
              <a:rPr lang="en-US" dirty="0" err="1"/>
              <a:t>lisätiedolle</a:t>
            </a:r>
            <a:r>
              <a:rPr lang="en-US" dirty="0"/>
              <a:t>, </a:t>
            </a:r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CF6FEF-2C72-43F0-B7AF-FC6E4BE0A991}"/>
              </a:ext>
            </a:extLst>
          </p:cNvPr>
          <p:cNvGrpSpPr/>
          <p:nvPr userDrawn="1"/>
        </p:nvGrpSpPr>
        <p:grpSpPr>
          <a:xfrm>
            <a:off x="11695113" y="6242049"/>
            <a:ext cx="350838" cy="479426"/>
            <a:chOff x="11695113" y="4949825"/>
            <a:chExt cx="350838" cy="47942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04AFF8E6-4316-430B-BB83-B06509840C7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1696700" y="4949825"/>
              <a:ext cx="3460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672DB37-6F28-4BA8-9DA6-4D865562BD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95113" y="4949825"/>
              <a:ext cx="350838" cy="338138"/>
            </a:xfrm>
            <a:custGeom>
              <a:avLst/>
              <a:gdLst>
                <a:gd name="T0" fmla="*/ 129 w 182"/>
                <a:gd name="T1" fmla="*/ 131 h 175"/>
                <a:gd name="T2" fmla="*/ 33 w 182"/>
                <a:gd name="T3" fmla="*/ 6 h 175"/>
                <a:gd name="T4" fmla="*/ 48 w 182"/>
                <a:gd name="T5" fmla="*/ 11 h 175"/>
                <a:gd name="T6" fmla="*/ 55 w 182"/>
                <a:gd name="T7" fmla="*/ 19 h 175"/>
                <a:gd name="T8" fmla="*/ 52 w 182"/>
                <a:gd name="T9" fmla="*/ 27 h 175"/>
                <a:gd name="T10" fmla="*/ 52 w 182"/>
                <a:gd name="T11" fmla="*/ 25 h 175"/>
                <a:gd name="T12" fmla="*/ 86 w 182"/>
                <a:gd name="T13" fmla="*/ 26 h 175"/>
                <a:gd name="T14" fmla="*/ 37 w 182"/>
                <a:gd name="T15" fmla="*/ 39 h 175"/>
                <a:gd name="T16" fmla="*/ 26 w 182"/>
                <a:gd name="T17" fmla="*/ 61 h 175"/>
                <a:gd name="T18" fmla="*/ 109 w 182"/>
                <a:gd name="T19" fmla="*/ 38 h 175"/>
                <a:gd name="T20" fmla="*/ 33 w 182"/>
                <a:gd name="T21" fmla="*/ 38 h 175"/>
                <a:gd name="T22" fmla="*/ 90 w 182"/>
                <a:gd name="T23" fmla="*/ 44 h 175"/>
                <a:gd name="T24" fmla="*/ 99 w 182"/>
                <a:gd name="T25" fmla="*/ 39 h 175"/>
                <a:gd name="T26" fmla="*/ 33 w 182"/>
                <a:gd name="T27" fmla="*/ 72 h 175"/>
                <a:gd name="T28" fmla="*/ 8 w 182"/>
                <a:gd name="T29" fmla="*/ 88 h 175"/>
                <a:gd name="T30" fmla="*/ 18 w 182"/>
                <a:gd name="T31" fmla="*/ 96 h 175"/>
                <a:gd name="T32" fmla="*/ 122 w 182"/>
                <a:gd name="T33" fmla="*/ 66 h 175"/>
                <a:gd name="T34" fmla="*/ 112 w 182"/>
                <a:gd name="T35" fmla="*/ 63 h 175"/>
                <a:gd name="T36" fmla="*/ 22 w 182"/>
                <a:gd name="T37" fmla="*/ 82 h 175"/>
                <a:gd name="T38" fmla="*/ 48 w 182"/>
                <a:gd name="T39" fmla="*/ 84 h 175"/>
                <a:gd name="T40" fmla="*/ 43 w 182"/>
                <a:gd name="T41" fmla="*/ 94 h 175"/>
                <a:gd name="T42" fmla="*/ 94 w 182"/>
                <a:gd name="T43" fmla="*/ 75 h 175"/>
                <a:gd name="T44" fmla="*/ 61 w 182"/>
                <a:gd name="T45" fmla="*/ 89 h 175"/>
                <a:gd name="T46" fmla="*/ 110 w 182"/>
                <a:gd name="T47" fmla="*/ 85 h 175"/>
                <a:gd name="T48" fmla="*/ 119 w 182"/>
                <a:gd name="T49" fmla="*/ 92 h 175"/>
                <a:gd name="T50" fmla="*/ 45 w 182"/>
                <a:gd name="T51" fmla="*/ 132 h 175"/>
                <a:gd name="T52" fmla="*/ 108 w 182"/>
                <a:gd name="T53" fmla="*/ 82 h 175"/>
                <a:gd name="T54" fmla="*/ 57 w 182"/>
                <a:gd name="T55" fmla="*/ 115 h 175"/>
                <a:gd name="T56" fmla="*/ 42 w 182"/>
                <a:gd name="T57" fmla="*/ 116 h 175"/>
                <a:gd name="T58" fmla="*/ 97 w 182"/>
                <a:gd name="T59" fmla="*/ 109 h 175"/>
                <a:gd name="T60" fmla="*/ 76 w 182"/>
                <a:gd name="T61" fmla="*/ 134 h 175"/>
                <a:gd name="T62" fmla="*/ 128 w 182"/>
                <a:gd name="T63" fmla="*/ 122 h 175"/>
                <a:gd name="T64" fmla="*/ 129 w 182"/>
                <a:gd name="T65" fmla="*/ 103 h 175"/>
                <a:gd name="T66" fmla="*/ 93 w 182"/>
                <a:gd name="T67" fmla="*/ 132 h 175"/>
                <a:gd name="T68" fmla="*/ 103 w 182"/>
                <a:gd name="T69" fmla="*/ 144 h 175"/>
                <a:gd name="T70" fmla="*/ 88 w 182"/>
                <a:gd name="T71" fmla="*/ 133 h 175"/>
                <a:gd name="T72" fmla="*/ 64 w 182"/>
                <a:gd name="T73" fmla="*/ 155 h 175"/>
                <a:gd name="T74" fmla="*/ 115 w 182"/>
                <a:gd name="T75" fmla="*/ 123 h 175"/>
                <a:gd name="T76" fmla="*/ 53 w 182"/>
                <a:gd name="T77" fmla="*/ 136 h 175"/>
                <a:gd name="T78" fmla="*/ 101 w 182"/>
                <a:gd name="T79" fmla="*/ 171 h 175"/>
                <a:gd name="T80" fmla="*/ 119 w 182"/>
                <a:gd name="T81" fmla="*/ 165 h 175"/>
                <a:gd name="T82" fmla="*/ 128 w 182"/>
                <a:gd name="T83" fmla="*/ 8 h 175"/>
                <a:gd name="T84" fmla="*/ 123 w 182"/>
                <a:gd name="T85" fmla="*/ 15 h 175"/>
                <a:gd name="T86" fmla="*/ 153 w 182"/>
                <a:gd name="T87" fmla="*/ 8 h 175"/>
                <a:gd name="T88" fmla="*/ 155 w 182"/>
                <a:gd name="T89" fmla="*/ 23 h 175"/>
                <a:gd name="T90" fmla="*/ 138 w 182"/>
                <a:gd name="T91" fmla="*/ 18 h 175"/>
                <a:gd name="T92" fmla="*/ 178 w 182"/>
                <a:gd name="T93" fmla="*/ 30 h 175"/>
                <a:gd name="T94" fmla="*/ 162 w 182"/>
                <a:gd name="T95" fmla="*/ 42 h 175"/>
                <a:gd name="T96" fmla="*/ 150 w 182"/>
                <a:gd name="T97" fmla="*/ 27 h 175"/>
                <a:gd name="T98" fmla="*/ 163 w 182"/>
                <a:gd name="T99" fmla="*/ 28 h 175"/>
                <a:gd name="T100" fmla="*/ 119 w 182"/>
                <a:gd name="T101" fmla="*/ 33 h 175"/>
                <a:gd name="T102" fmla="*/ 139 w 182"/>
                <a:gd name="T103" fmla="*/ 38 h 175"/>
                <a:gd name="T104" fmla="*/ 158 w 182"/>
                <a:gd name="T105" fmla="*/ 57 h 175"/>
                <a:gd name="T106" fmla="*/ 153 w 182"/>
                <a:gd name="T107" fmla="*/ 57 h 175"/>
                <a:gd name="T108" fmla="*/ 143 w 182"/>
                <a:gd name="T109" fmla="*/ 57 h 175"/>
                <a:gd name="T110" fmla="*/ 134 w 182"/>
                <a:gd name="T111" fmla="*/ 60 h 175"/>
                <a:gd name="T112" fmla="*/ 128 w 182"/>
                <a:gd name="T113" fmla="*/ 63 h 175"/>
                <a:gd name="T114" fmla="*/ 150 w 182"/>
                <a:gd name="T115" fmla="*/ 81 h 175"/>
                <a:gd name="T116" fmla="*/ 172 w 182"/>
                <a:gd name="T117" fmla="*/ 75 h 175"/>
                <a:gd name="T118" fmla="*/ 149 w 182"/>
                <a:gd name="T119" fmla="*/ 92 h 175"/>
                <a:gd name="T120" fmla="*/ 167 w 182"/>
                <a:gd name="T121" fmla="*/ 90 h 175"/>
                <a:gd name="T122" fmla="*/ 136 w 182"/>
                <a:gd name="T123" fmla="*/ 77 h 175"/>
                <a:gd name="T124" fmla="*/ 143 w 182"/>
                <a:gd name="T125" fmla="*/ 10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" h="175">
                  <a:moveTo>
                    <a:pt x="129" y="151"/>
                  </a:moveTo>
                  <a:cubicBezTo>
                    <a:pt x="126" y="150"/>
                    <a:pt x="127" y="140"/>
                    <a:pt x="126" y="137"/>
                  </a:cubicBezTo>
                  <a:cubicBezTo>
                    <a:pt x="123" y="131"/>
                    <a:pt x="120" y="128"/>
                    <a:pt x="117" y="122"/>
                  </a:cubicBezTo>
                  <a:cubicBezTo>
                    <a:pt x="114" y="119"/>
                    <a:pt x="112" y="114"/>
                    <a:pt x="108" y="111"/>
                  </a:cubicBezTo>
                  <a:cubicBezTo>
                    <a:pt x="108" y="113"/>
                    <a:pt x="109" y="115"/>
                    <a:pt x="109" y="117"/>
                  </a:cubicBezTo>
                  <a:cubicBezTo>
                    <a:pt x="108" y="118"/>
                    <a:pt x="108" y="117"/>
                    <a:pt x="107" y="117"/>
                  </a:cubicBezTo>
                  <a:cubicBezTo>
                    <a:pt x="104" y="114"/>
                    <a:pt x="103" y="109"/>
                    <a:pt x="100" y="106"/>
                  </a:cubicBezTo>
                  <a:cubicBezTo>
                    <a:pt x="99" y="105"/>
                    <a:pt x="98" y="105"/>
                    <a:pt x="97" y="104"/>
                  </a:cubicBezTo>
                  <a:cubicBezTo>
                    <a:pt x="94" y="102"/>
                    <a:pt x="93" y="101"/>
                    <a:pt x="91" y="100"/>
                  </a:cubicBezTo>
                  <a:cubicBezTo>
                    <a:pt x="90" y="98"/>
                    <a:pt x="91" y="98"/>
                    <a:pt x="90" y="97"/>
                  </a:cubicBezTo>
                  <a:cubicBezTo>
                    <a:pt x="92" y="96"/>
                    <a:pt x="93" y="98"/>
                    <a:pt x="94" y="98"/>
                  </a:cubicBezTo>
                  <a:cubicBezTo>
                    <a:pt x="95" y="98"/>
                    <a:pt x="96" y="98"/>
                    <a:pt x="97" y="99"/>
                  </a:cubicBezTo>
                  <a:cubicBezTo>
                    <a:pt x="99" y="100"/>
                    <a:pt x="101" y="102"/>
                    <a:pt x="103" y="103"/>
                  </a:cubicBezTo>
                  <a:cubicBezTo>
                    <a:pt x="104" y="103"/>
                    <a:pt x="105" y="104"/>
                    <a:pt x="105" y="104"/>
                  </a:cubicBezTo>
                  <a:cubicBezTo>
                    <a:pt x="109" y="107"/>
                    <a:pt x="113" y="111"/>
                    <a:pt x="116" y="116"/>
                  </a:cubicBezTo>
                  <a:cubicBezTo>
                    <a:pt x="121" y="120"/>
                    <a:pt x="124" y="125"/>
                    <a:pt x="129" y="131"/>
                  </a:cubicBezTo>
                  <a:cubicBezTo>
                    <a:pt x="130" y="133"/>
                    <a:pt x="131" y="134"/>
                    <a:pt x="132" y="143"/>
                  </a:cubicBezTo>
                  <a:cubicBezTo>
                    <a:pt x="132" y="144"/>
                    <a:pt x="129" y="151"/>
                    <a:pt x="129" y="151"/>
                  </a:cubicBezTo>
                  <a:moveTo>
                    <a:pt x="32" y="3"/>
                  </a:moveTo>
                  <a:cubicBezTo>
                    <a:pt x="31" y="3"/>
                    <a:pt x="29" y="3"/>
                    <a:pt x="28" y="2"/>
                  </a:cubicBezTo>
                  <a:cubicBezTo>
                    <a:pt x="21" y="4"/>
                    <a:pt x="18" y="8"/>
                    <a:pt x="13" y="11"/>
                  </a:cubicBezTo>
                  <a:cubicBezTo>
                    <a:pt x="10" y="14"/>
                    <a:pt x="7" y="19"/>
                    <a:pt x="4" y="22"/>
                  </a:cubicBezTo>
                  <a:cubicBezTo>
                    <a:pt x="4" y="24"/>
                    <a:pt x="1" y="26"/>
                    <a:pt x="2" y="28"/>
                  </a:cubicBezTo>
                  <a:cubicBezTo>
                    <a:pt x="3" y="29"/>
                    <a:pt x="3" y="27"/>
                    <a:pt x="5" y="27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7" y="14"/>
                    <a:pt x="24" y="8"/>
                    <a:pt x="32" y="3"/>
                  </a:cubicBezTo>
                  <a:moveTo>
                    <a:pt x="76" y="6"/>
                  </a:moveTo>
                  <a:cubicBezTo>
                    <a:pt x="74" y="4"/>
                    <a:pt x="71" y="5"/>
                    <a:pt x="69" y="4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59" y="2"/>
                    <a:pt x="54" y="2"/>
                    <a:pt x="50" y="2"/>
                  </a:cubicBezTo>
                  <a:cubicBezTo>
                    <a:pt x="48" y="2"/>
                    <a:pt x="46" y="2"/>
                    <a:pt x="43" y="2"/>
                  </a:cubicBezTo>
                  <a:cubicBezTo>
                    <a:pt x="40" y="3"/>
                    <a:pt x="37" y="5"/>
                    <a:pt x="33" y="6"/>
                  </a:cubicBezTo>
                  <a:cubicBezTo>
                    <a:pt x="32" y="7"/>
                    <a:pt x="31" y="6"/>
                    <a:pt x="31" y="8"/>
                  </a:cubicBezTo>
                  <a:cubicBezTo>
                    <a:pt x="33" y="11"/>
                    <a:pt x="36" y="8"/>
                    <a:pt x="39" y="8"/>
                  </a:cubicBezTo>
                  <a:cubicBezTo>
                    <a:pt x="43" y="7"/>
                    <a:pt x="46" y="7"/>
                    <a:pt x="50" y="7"/>
                  </a:cubicBezTo>
                  <a:cubicBezTo>
                    <a:pt x="52" y="7"/>
                    <a:pt x="54" y="7"/>
                    <a:pt x="56" y="7"/>
                  </a:cubicBezTo>
                  <a:cubicBezTo>
                    <a:pt x="58" y="7"/>
                    <a:pt x="60" y="8"/>
                    <a:pt x="63" y="8"/>
                  </a:cubicBezTo>
                  <a:cubicBezTo>
                    <a:pt x="65" y="8"/>
                    <a:pt x="68" y="9"/>
                    <a:pt x="70" y="8"/>
                  </a:cubicBezTo>
                  <a:cubicBezTo>
                    <a:pt x="72" y="8"/>
                    <a:pt x="76" y="8"/>
                    <a:pt x="76" y="6"/>
                  </a:cubicBezTo>
                  <a:moveTo>
                    <a:pt x="30" y="8"/>
                  </a:moveTo>
                  <a:cubicBezTo>
                    <a:pt x="28" y="7"/>
                    <a:pt x="25" y="10"/>
                    <a:pt x="25" y="12"/>
                  </a:cubicBezTo>
                  <a:cubicBezTo>
                    <a:pt x="27" y="12"/>
                    <a:pt x="31" y="12"/>
                    <a:pt x="30" y="8"/>
                  </a:cubicBezTo>
                  <a:moveTo>
                    <a:pt x="87" y="14"/>
                  </a:moveTo>
                  <a:cubicBezTo>
                    <a:pt x="87" y="12"/>
                    <a:pt x="84" y="11"/>
                    <a:pt x="83" y="11"/>
                  </a:cubicBezTo>
                  <a:cubicBezTo>
                    <a:pt x="79" y="10"/>
                    <a:pt x="73" y="12"/>
                    <a:pt x="70" y="11"/>
                  </a:cubicBezTo>
                  <a:cubicBezTo>
                    <a:pt x="68" y="11"/>
                    <a:pt x="67" y="11"/>
                    <a:pt x="66" y="11"/>
                  </a:cubicBezTo>
                  <a:cubicBezTo>
                    <a:pt x="62" y="12"/>
                    <a:pt x="58" y="11"/>
                    <a:pt x="54" y="11"/>
                  </a:cubicBezTo>
                  <a:cubicBezTo>
                    <a:pt x="52" y="10"/>
                    <a:pt x="50" y="11"/>
                    <a:pt x="48" y="11"/>
                  </a:cubicBezTo>
                  <a:cubicBezTo>
                    <a:pt x="46" y="11"/>
                    <a:pt x="45" y="10"/>
                    <a:pt x="42" y="11"/>
                  </a:cubicBezTo>
                  <a:cubicBezTo>
                    <a:pt x="38" y="11"/>
                    <a:pt x="33" y="13"/>
                    <a:pt x="28" y="14"/>
                  </a:cubicBezTo>
                  <a:cubicBezTo>
                    <a:pt x="26" y="14"/>
                    <a:pt x="25" y="14"/>
                    <a:pt x="23" y="15"/>
                  </a:cubicBezTo>
                  <a:cubicBezTo>
                    <a:pt x="22" y="15"/>
                    <a:pt x="20" y="17"/>
                    <a:pt x="19" y="17"/>
                  </a:cubicBezTo>
                  <a:cubicBezTo>
                    <a:pt x="17" y="18"/>
                    <a:pt x="16" y="19"/>
                    <a:pt x="16" y="20"/>
                  </a:cubicBezTo>
                  <a:cubicBezTo>
                    <a:pt x="16" y="21"/>
                    <a:pt x="17" y="20"/>
                    <a:pt x="17" y="21"/>
                  </a:cubicBezTo>
                  <a:cubicBezTo>
                    <a:pt x="18" y="20"/>
                    <a:pt x="19" y="20"/>
                    <a:pt x="20" y="21"/>
                  </a:cubicBezTo>
                  <a:cubicBezTo>
                    <a:pt x="32" y="15"/>
                    <a:pt x="44" y="14"/>
                    <a:pt x="55" y="16"/>
                  </a:cubicBezTo>
                  <a:cubicBezTo>
                    <a:pt x="50" y="18"/>
                    <a:pt x="42" y="17"/>
                    <a:pt x="36" y="18"/>
                  </a:cubicBezTo>
                  <a:cubicBezTo>
                    <a:pt x="28" y="20"/>
                    <a:pt x="23" y="24"/>
                    <a:pt x="17" y="27"/>
                  </a:cubicBezTo>
                  <a:cubicBezTo>
                    <a:pt x="16" y="29"/>
                    <a:pt x="16" y="30"/>
                    <a:pt x="15" y="31"/>
                  </a:cubicBezTo>
                  <a:cubicBezTo>
                    <a:pt x="15" y="33"/>
                    <a:pt x="14" y="33"/>
                    <a:pt x="15" y="34"/>
                  </a:cubicBezTo>
                  <a:cubicBezTo>
                    <a:pt x="20" y="34"/>
                    <a:pt x="23" y="29"/>
                    <a:pt x="28" y="28"/>
                  </a:cubicBezTo>
                  <a:cubicBezTo>
                    <a:pt x="32" y="26"/>
                    <a:pt x="35" y="25"/>
                    <a:pt x="39" y="23"/>
                  </a:cubicBezTo>
                  <a:cubicBezTo>
                    <a:pt x="41" y="24"/>
                    <a:pt x="44" y="23"/>
                    <a:pt x="46" y="22"/>
                  </a:cubicBezTo>
                  <a:cubicBezTo>
                    <a:pt x="48" y="23"/>
                    <a:pt x="53" y="20"/>
                    <a:pt x="55" y="19"/>
                  </a:cubicBezTo>
                  <a:cubicBezTo>
                    <a:pt x="59" y="19"/>
                    <a:pt x="62" y="15"/>
                    <a:pt x="65" y="15"/>
                  </a:cubicBezTo>
                  <a:cubicBezTo>
                    <a:pt x="67" y="15"/>
                    <a:pt x="70" y="14"/>
                    <a:pt x="71" y="14"/>
                  </a:cubicBezTo>
                  <a:cubicBezTo>
                    <a:pt x="74" y="14"/>
                    <a:pt x="77" y="15"/>
                    <a:pt x="80" y="15"/>
                  </a:cubicBezTo>
                  <a:cubicBezTo>
                    <a:pt x="82" y="15"/>
                    <a:pt x="85" y="14"/>
                    <a:pt x="87" y="14"/>
                  </a:cubicBezTo>
                  <a:moveTo>
                    <a:pt x="15" y="23"/>
                  </a:moveTo>
                  <a:cubicBezTo>
                    <a:pt x="15" y="22"/>
                    <a:pt x="14" y="22"/>
                    <a:pt x="14" y="22"/>
                  </a:cubicBezTo>
                  <a:cubicBezTo>
                    <a:pt x="8" y="27"/>
                    <a:pt x="0" y="34"/>
                    <a:pt x="1" y="42"/>
                  </a:cubicBezTo>
                  <a:cubicBezTo>
                    <a:pt x="4" y="42"/>
                    <a:pt x="4" y="39"/>
                    <a:pt x="5" y="37"/>
                  </a:cubicBezTo>
                  <a:cubicBezTo>
                    <a:pt x="6" y="35"/>
                    <a:pt x="8" y="32"/>
                    <a:pt x="10" y="30"/>
                  </a:cubicBezTo>
                  <a:cubicBezTo>
                    <a:pt x="12" y="28"/>
                    <a:pt x="15" y="25"/>
                    <a:pt x="15" y="23"/>
                  </a:cubicBezTo>
                  <a:moveTo>
                    <a:pt x="95" y="19"/>
                  </a:moveTo>
                  <a:cubicBezTo>
                    <a:pt x="95" y="18"/>
                    <a:pt x="94" y="17"/>
                    <a:pt x="92" y="16"/>
                  </a:cubicBezTo>
                  <a:cubicBezTo>
                    <a:pt x="89" y="15"/>
                    <a:pt x="79" y="15"/>
                    <a:pt x="79" y="18"/>
                  </a:cubicBezTo>
                  <a:cubicBezTo>
                    <a:pt x="81" y="19"/>
                    <a:pt x="84" y="19"/>
                    <a:pt x="86" y="19"/>
                  </a:cubicBezTo>
                  <a:cubicBezTo>
                    <a:pt x="89" y="19"/>
                    <a:pt x="93" y="22"/>
                    <a:pt x="95" y="19"/>
                  </a:cubicBezTo>
                  <a:moveTo>
                    <a:pt x="52" y="27"/>
                  </a:moveTo>
                  <a:cubicBezTo>
                    <a:pt x="51" y="25"/>
                    <a:pt x="49" y="24"/>
                    <a:pt x="47" y="25"/>
                  </a:cubicBezTo>
                  <a:cubicBezTo>
                    <a:pt x="46" y="25"/>
                    <a:pt x="45" y="26"/>
                    <a:pt x="44" y="26"/>
                  </a:cubicBezTo>
                  <a:cubicBezTo>
                    <a:pt x="43" y="27"/>
                    <a:pt x="42" y="27"/>
                    <a:pt x="41" y="27"/>
                  </a:cubicBezTo>
                  <a:cubicBezTo>
                    <a:pt x="40" y="27"/>
                    <a:pt x="39" y="28"/>
                    <a:pt x="37" y="29"/>
                  </a:cubicBezTo>
                  <a:cubicBezTo>
                    <a:pt x="35" y="29"/>
                    <a:pt x="33" y="30"/>
                    <a:pt x="31" y="30"/>
                  </a:cubicBezTo>
                  <a:cubicBezTo>
                    <a:pt x="29" y="31"/>
                    <a:pt x="28" y="33"/>
                    <a:pt x="26" y="33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18" y="38"/>
                    <a:pt x="12" y="42"/>
                    <a:pt x="8" y="48"/>
                  </a:cubicBezTo>
                  <a:cubicBezTo>
                    <a:pt x="6" y="50"/>
                    <a:pt x="2" y="53"/>
                    <a:pt x="3" y="57"/>
                  </a:cubicBezTo>
                  <a:cubicBezTo>
                    <a:pt x="6" y="56"/>
                    <a:pt x="6" y="53"/>
                    <a:pt x="8" y="51"/>
                  </a:cubicBezTo>
                  <a:cubicBezTo>
                    <a:pt x="9" y="49"/>
                    <a:pt x="12" y="47"/>
                    <a:pt x="14" y="45"/>
                  </a:cubicBezTo>
                  <a:cubicBezTo>
                    <a:pt x="17" y="44"/>
                    <a:pt x="20" y="42"/>
                    <a:pt x="23" y="41"/>
                  </a:cubicBezTo>
                  <a:cubicBezTo>
                    <a:pt x="25" y="39"/>
                    <a:pt x="27" y="37"/>
                    <a:pt x="30" y="36"/>
                  </a:cubicBezTo>
                  <a:cubicBezTo>
                    <a:pt x="33" y="34"/>
                    <a:pt x="37" y="34"/>
                    <a:pt x="40" y="33"/>
                  </a:cubicBezTo>
                  <a:cubicBezTo>
                    <a:pt x="44" y="32"/>
                    <a:pt x="48" y="28"/>
                    <a:pt x="52" y="27"/>
                  </a:cubicBezTo>
                  <a:moveTo>
                    <a:pt x="52" y="25"/>
                  </a:moveTo>
                  <a:cubicBezTo>
                    <a:pt x="52" y="26"/>
                    <a:pt x="53" y="27"/>
                    <a:pt x="54" y="27"/>
                  </a:cubicBezTo>
                  <a:cubicBezTo>
                    <a:pt x="58" y="26"/>
                    <a:pt x="54" y="22"/>
                    <a:pt x="52" y="25"/>
                  </a:cubicBezTo>
                  <a:moveTo>
                    <a:pt x="107" y="28"/>
                  </a:moveTo>
                  <a:cubicBezTo>
                    <a:pt x="107" y="26"/>
                    <a:pt x="105" y="26"/>
                    <a:pt x="105" y="25"/>
                  </a:cubicBezTo>
                  <a:cubicBezTo>
                    <a:pt x="101" y="24"/>
                    <a:pt x="98" y="23"/>
                    <a:pt x="94" y="22"/>
                  </a:cubicBezTo>
                  <a:cubicBezTo>
                    <a:pt x="91" y="21"/>
                    <a:pt x="87" y="22"/>
                    <a:pt x="83" y="21"/>
                  </a:cubicBezTo>
                  <a:cubicBezTo>
                    <a:pt x="82" y="21"/>
                    <a:pt x="80" y="20"/>
                    <a:pt x="79" y="20"/>
                  </a:cubicBezTo>
                  <a:cubicBezTo>
                    <a:pt x="77" y="20"/>
                    <a:pt x="75" y="21"/>
                    <a:pt x="72" y="21"/>
                  </a:cubicBezTo>
                  <a:cubicBezTo>
                    <a:pt x="71" y="21"/>
                    <a:pt x="70" y="20"/>
                    <a:pt x="69" y="20"/>
                  </a:cubicBezTo>
                  <a:cubicBezTo>
                    <a:pt x="66" y="20"/>
                    <a:pt x="57" y="23"/>
                    <a:pt x="57" y="24"/>
                  </a:cubicBezTo>
                  <a:cubicBezTo>
                    <a:pt x="56" y="26"/>
                    <a:pt x="58" y="26"/>
                    <a:pt x="58" y="26"/>
                  </a:cubicBezTo>
                  <a:cubicBezTo>
                    <a:pt x="61" y="28"/>
                    <a:pt x="64" y="26"/>
                    <a:pt x="68" y="26"/>
                  </a:cubicBezTo>
                  <a:cubicBezTo>
                    <a:pt x="69" y="26"/>
                    <a:pt x="70" y="26"/>
                    <a:pt x="71" y="26"/>
                  </a:cubicBezTo>
                  <a:cubicBezTo>
                    <a:pt x="72" y="26"/>
                    <a:pt x="73" y="25"/>
                    <a:pt x="74" y="25"/>
                  </a:cubicBezTo>
                  <a:cubicBezTo>
                    <a:pt x="77" y="25"/>
                    <a:pt x="79" y="26"/>
                    <a:pt x="81" y="26"/>
                  </a:cubicBezTo>
                  <a:cubicBezTo>
                    <a:pt x="83" y="26"/>
                    <a:pt x="84" y="25"/>
                    <a:pt x="86" y="26"/>
                  </a:cubicBezTo>
                  <a:cubicBezTo>
                    <a:pt x="91" y="26"/>
                    <a:pt x="95" y="29"/>
                    <a:pt x="98" y="28"/>
                  </a:cubicBezTo>
                  <a:cubicBezTo>
                    <a:pt x="100" y="28"/>
                    <a:pt x="101" y="28"/>
                    <a:pt x="101" y="28"/>
                  </a:cubicBezTo>
                  <a:cubicBezTo>
                    <a:pt x="103" y="28"/>
                    <a:pt x="105" y="29"/>
                    <a:pt x="107" y="28"/>
                  </a:cubicBezTo>
                  <a:moveTo>
                    <a:pt x="12" y="36"/>
                  </a:moveTo>
                  <a:cubicBezTo>
                    <a:pt x="12" y="36"/>
                    <a:pt x="11" y="35"/>
                    <a:pt x="10" y="36"/>
                  </a:cubicBezTo>
                  <a:cubicBezTo>
                    <a:pt x="7" y="38"/>
                    <a:pt x="3" y="42"/>
                    <a:pt x="5" y="45"/>
                  </a:cubicBezTo>
                  <a:cubicBezTo>
                    <a:pt x="6" y="45"/>
                    <a:pt x="7" y="43"/>
                    <a:pt x="8" y="43"/>
                  </a:cubicBezTo>
                  <a:cubicBezTo>
                    <a:pt x="10" y="41"/>
                    <a:pt x="13" y="39"/>
                    <a:pt x="12" y="36"/>
                  </a:cubicBezTo>
                  <a:moveTo>
                    <a:pt x="114" y="38"/>
                  </a:moveTo>
                  <a:cubicBezTo>
                    <a:pt x="114" y="37"/>
                    <a:pt x="113" y="36"/>
                    <a:pt x="112" y="35"/>
                  </a:cubicBezTo>
                  <a:cubicBezTo>
                    <a:pt x="106" y="34"/>
                    <a:pt x="100" y="29"/>
                    <a:pt x="93" y="29"/>
                  </a:cubicBezTo>
                  <a:cubicBezTo>
                    <a:pt x="91" y="29"/>
                    <a:pt x="88" y="30"/>
                    <a:pt x="86" y="28"/>
                  </a:cubicBezTo>
                  <a:cubicBezTo>
                    <a:pt x="72" y="30"/>
                    <a:pt x="63" y="29"/>
                    <a:pt x="49" y="32"/>
                  </a:cubicBezTo>
                  <a:cubicBezTo>
                    <a:pt x="49" y="33"/>
                    <a:pt x="48" y="33"/>
                    <a:pt x="48" y="33"/>
                  </a:cubicBezTo>
                  <a:cubicBezTo>
                    <a:pt x="47" y="33"/>
                    <a:pt x="46" y="34"/>
                    <a:pt x="45" y="34"/>
                  </a:cubicBezTo>
                  <a:cubicBezTo>
                    <a:pt x="44" y="37"/>
                    <a:pt x="39" y="37"/>
                    <a:pt x="37" y="39"/>
                  </a:cubicBezTo>
                  <a:cubicBezTo>
                    <a:pt x="36" y="39"/>
                    <a:pt x="37" y="40"/>
                    <a:pt x="37" y="40"/>
                  </a:cubicBezTo>
                  <a:cubicBezTo>
                    <a:pt x="35" y="41"/>
                    <a:pt x="32" y="42"/>
                    <a:pt x="30" y="43"/>
                  </a:cubicBezTo>
                  <a:cubicBezTo>
                    <a:pt x="28" y="44"/>
                    <a:pt x="27" y="46"/>
                    <a:pt x="26" y="47"/>
                  </a:cubicBezTo>
                  <a:cubicBezTo>
                    <a:pt x="22" y="49"/>
                    <a:pt x="19" y="52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7"/>
                    <a:pt x="14" y="58"/>
                    <a:pt x="12" y="59"/>
                  </a:cubicBezTo>
                  <a:cubicBezTo>
                    <a:pt x="11" y="62"/>
                    <a:pt x="9" y="64"/>
                    <a:pt x="7" y="67"/>
                  </a:cubicBezTo>
                  <a:cubicBezTo>
                    <a:pt x="7" y="70"/>
                    <a:pt x="5" y="72"/>
                    <a:pt x="5" y="75"/>
                  </a:cubicBezTo>
                  <a:cubicBezTo>
                    <a:pt x="6" y="76"/>
                    <a:pt x="6" y="76"/>
                    <a:pt x="7" y="77"/>
                  </a:cubicBezTo>
                  <a:cubicBezTo>
                    <a:pt x="11" y="72"/>
                    <a:pt x="12" y="65"/>
                    <a:pt x="16" y="61"/>
                  </a:cubicBezTo>
                  <a:cubicBezTo>
                    <a:pt x="19" y="58"/>
                    <a:pt x="22" y="56"/>
                    <a:pt x="25" y="54"/>
                  </a:cubicBezTo>
                  <a:cubicBezTo>
                    <a:pt x="31" y="49"/>
                    <a:pt x="36" y="44"/>
                    <a:pt x="43" y="42"/>
                  </a:cubicBezTo>
                  <a:cubicBezTo>
                    <a:pt x="40" y="46"/>
                    <a:pt x="35" y="49"/>
                    <a:pt x="32" y="53"/>
                  </a:cubicBezTo>
                  <a:cubicBezTo>
                    <a:pt x="31" y="54"/>
                    <a:pt x="30" y="56"/>
                    <a:pt x="29" y="57"/>
                  </a:cubicBezTo>
                  <a:cubicBezTo>
                    <a:pt x="29" y="57"/>
                    <a:pt x="28" y="57"/>
                    <a:pt x="28" y="58"/>
                  </a:cubicBezTo>
                  <a:cubicBezTo>
                    <a:pt x="27" y="59"/>
                    <a:pt x="27" y="60"/>
                    <a:pt x="26" y="61"/>
                  </a:cubicBezTo>
                  <a:cubicBezTo>
                    <a:pt x="25" y="62"/>
                    <a:pt x="24" y="63"/>
                    <a:pt x="24" y="64"/>
                  </a:cubicBezTo>
                  <a:cubicBezTo>
                    <a:pt x="23" y="66"/>
                    <a:pt x="23" y="67"/>
                    <a:pt x="22" y="69"/>
                  </a:cubicBezTo>
                  <a:cubicBezTo>
                    <a:pt x="21" y="71"/>
                    <a:pt x="20" y="72"/>
                    <a:pt x="20" y="74"/>
                  </a:cubicBezTo>
                  <a:cubicBezTo>
                    <a:pt x="17" y="79"/>
                    <a:pt x="14" y="83"/>
                    <a:pt x="12" y="88"/>
                  </a:cubicBezTo>
                  <a:cubicBezTo>
                    <a:pt x="11" y="90"/>
                    <a:pt x="11" y="93"/>
                    <a:pt x="12" y="95"/>
                  </a:cubicBezTo>
                  <a:cubicBezTo>
                    <a:pt x="14" y="97"/>
                    <a:pt x="15" y="95"/>
                    <a:pt x="16" y="93"/>
                  </a:cubicBezTo>
                  <a:cubicBezTo>
                    <a:pt x="16" y="91"/>
                    <a:pt x="16" y="88"/>
                    <a:pt x="18" y="86"/>
                  </a:cubicBezTo>
                  <a:cubicBezTo>
                    <a:pt x="18" y="86"/>
                    <a:pt x="18" y="84"/>
                    <a:pt x="19" y="84"/>
                  </a:cubicBezTo>
                  <a:cubicBezTo>
                    <a:pt x="23" y="74"/>
                    <a:pt x="27" y="64"/>
                    <a:pt x="34" y="56"/>
                  </a:cubicBezTo>
                  <a:cubicBezTo>
                    <a:pt x="34" y="56"/>
                    <a:pt x="35" y="56"/>
                    <a:pt x="35" y="56"/>
                  </a:cubicBezTo>
                  <a:cubicBezTo>
                    <a:pt x="39" y="52"/>
                    <a:pt x="41" y="47"/>
                    <a:pt x="46" y="44"/>
                  </a:cubicBezTo>
                  <a:cubicBezTo>
                    <a:pt x="46" y="41"/>
                    <a:pt x="50" y="40"/>
                    <a:pt x="52" y="38"/>
                  </a:cubicBezTo>
                  <a:cubicBezTo>
                    <a:pt x="59" y="37"/>
                    <a:pt x="65" y="35"/>
                    <a:pt x="71" y="34"/>
                  </a:cubicBezTo>
                  <a:cubicBezTo>
                    <a:pt x="75" y="34"/>
                    <a:pt x="77" y="34"/>
                    <a:pt x="80" y="34"/>
                  </a:cubicBezTo>
                  <a:cubicBezTo>
                    <a:pt x="85" y="34"/>
                    <a:pt x="91" y="34"/>
                    <a:pt x="95" y="36"/>
                  </a:cubicBezTo>
                  <a:cubicBezTo>
                    <a:pt x="101" y="34"/>
                    <a:pt x="104" y="39"/>
                    <a:pt x="109" y="38"/>
                  </a:cubicBezTo>
                  <a:cubicBezTo>
                    <a:pt x="110" y="39"/>
                    <a:pt x="112" y="39"/>
                    <a:pt x="114" y="39"/>
                  </a:cubicBezTo>
                  <a:cubicBezTo>
                    <a:pt x="114" y="39"/>
                    <a:pt x="114" y="38"/>
                    <a:pt x="114" y="38"/>
                  </a:cubicBezTo>
                  <a:moveTo>
                    <a:pt x="33" y="38"/>
                  </a:moveTo>
                  <a:cubicBezTo>
                    <a:pt x="33" y="37"/>
                    <a:pt x="32" y="37"/>
                    <a:pt x="32" y="37"/>
                  </a:cubicBezTo>
                  <a:cubicBezTo>
                    <a:pt x="30" y="38"/>
                    <a:pt x="29" y="40"/>
                    <a:pt x="27" y="41"/>
                  </a:cubicBezTo>
                  <a:cubicBezTo>
                    <a:pt x="25" y="41"/>
                    <a:pt x="23" y="42"/>
                    <a:pt x="21" y="43"/>
                  </a:cubicBezTo>
                  <a:cubicBezTo>
                    <a:pt x="20" y="44"/>
                    <a:pt x="20" y="44"/>
                    <a:pt x="19" y="45"/>
                  </a:cubicBezTo>
                  <a:cubicBezTo>
                    <a:pt x="19" y="45"/>
                    <a:pt x="18" y="46"/>
                    <a:pt x="17" y="46"/>
                  </a:cubicBezTo>
                  <a:cubicBezTo>
                    <a:pt x="13" y="48"/>
                    <a:pt x="12" y="51"/>
                    <a:pt x="10" y="53"/>
                  </a:cubicBezTo>
                  <a:cubicBezTo>
                    <a:pt x="9" y="55"/>
                    <a:pt x="7" y="56"/>
                    <a:pt x="6" y="57"/>
                  </a:cubicBezTo>
                  <a:cubicBezTo>
                    <a:pt x="5" y="58"/>
                    <a:pt x="3" y="62"/>
                    <a:pt x="5" y="64"/>
                  </a:cubicBezTo>
                  <a:cubicBezTo>
                    <a:pt x="7" y="63"/>
                    <a:pt x="7" y="60"/>
                    <a:pt x="9" y="59"/>
                  </a:cubicBezTo>
                  <a:cubicBezTo>
                    <a:pt x="11" y="57"/>
                    <a:pt x="12" y="53"/>
                    <a:pt x="15" y="51"/>
                  </a:cubicBezTo>
                  <a:cubicBezTo>
                    <a:pt x="17" y="49"/>
                    <a:pt x="20" y="48"/>
                    <a:pt x="22" y="47"/>
                  </a:cubicBezTo>
                  <a:cubicBezTo>
                    <a:pt x="23" y="46"/>
                    <a:pt x="24" y="44"/>
                    <a:pt x="25" y="44"/>
                  </a:cubicBezTo>
                  <a:cubicBezTo>
                    <a:pt x="29" y="42"/>
                    <a:pt x="33" y="41"/>
                    <a:pt x="33" y="38"/>
                  </a:cubicBezTo>
                  <a:moveTo>
                    <a:pt x="98" y="39"/>
                  </a:moveTo>
                  <a:cubicBezTo>
                    <a:pt x="95" y="39"/>
                    <a:pt x="91" y="39"/>
                    <a:pt x="88" y="37"/>
                  </a:cubicBezTo>
                  <a:cubicBezTo>
                    <a:pt x="88" y="37"/>
                    <a:pt x="88" y="38"/>
                    <a:pt x="87" y="38"/>
                  </a:cubicBezTo>
                  <a:cubicBezTo>
                    <a:pt x="84" y="38"/>
                    <a:pt x="81" y="37"/>
                    <a:pt x="78" y="37"/>
                  </a:cubicBezTo>
                  <a:cubicBezTo>
                    <a:pt x="75" y="37"/>
                    <a:pt x="71" y="38"/>
                    <a:pt x="68" y="38"/>
                  </a:cubicBezTo>
                  <a:cubicBezTo>
                    <a:pt x="65" y="39"/>
                    <a:pt x="63" y="41"/>
                    <a:pt x="60" y="41"/>
                  </a:cubicBezTo>
                  <a:cubicBezTo>
                    <a:pt x="58" y="41"/>
                    <a:pt x="55" y="42"/>
                    <a:pt x="52" y="43"/>
                  </a:cubicBezTo>
                  <a:cubicBezTo>
                    <a:pt x="49" y="45"/>
                    <a:pt x="46" y="49"/>
                    <a:pt x="42" y="51"/>
                  </a:cubicBezTo>
                  <a:cubicBezTo>
                    <a:pt x="41" y="53"/>
                    <a:pt x="39" y="54"/>
                    <a:pt x="38" y="56"/>
                  </a:cubicBezTo>
                  <a:cubicBezTo>
                    <a:pt x="36" y="57"/>
                    <a:pt x="34" y="59"/>
                    <a:pt x="35" y="61"/>
                  </a:cubicBezTo>
                  <a:cubicBezTo>
                    <a:pt x="36" y="61"/>
                    <a:pt x="36" y="60"/>
                    <a:pt x="37" y="59"/>
                  </a:cubicBezTo>
                  <a:cubicBezTo>
                    <a:pt x="38" y="59"/>
                    <a:pt x="38" y="60"/>
                    <a:pt x="38" y="59"/>
                  </a:cubicBezTo>
                  <a:cubicBezTo>
                    <a:pt x="40" y="58"/>
                    <a:pt x="42" y="57"/>
                    <a:pt x="43" y="55"/>
                  </a:cubicBezTo>
                  <a:cubicBezTo>
                    <a:pt x="54" y="48"/>
                    <a:pt x="69" y="42"/>
                    <a:pt x="83" y="41"/>
                  </a:cubicBezTo>
                  <a:cubicBezTo>
                    <a:pt x="85" y="42"/>
                    <a:pt x="88" y="41"/>
                    <a:pt x="90" y="42"/>
                  </a:cubicBezTo>
                  <a:cubicBezTo>
                    <a:pt x="90" y="42"/>
                    <a:pt x="89" y="43"/>
                    <a:pt x="90" y="44"/>
                  </a:cubicBezTo>
                  <a:cubicBezTo>
                    <a:pt x="83" y="44"/>
                    <a:pt x="75" y="44"/>
                    <a:pt x="70" y="46"/>
                  </a:cubicBezTo>
                  <a:cubicBezTo>
                    <a:pt x="69" y="47"/>
                    <a:pt x="70" y="47"/>
                    <a:pt x="70" y="48"/>
                  </a:cubicBezTo>
                  <a:cubicBezTo>
                    <a:pt x="72" y="49"/>
                    <a:pt x="73" y="47"/>
                    <a:pt x="75" y="47"/>
                  </a:cubicBezTo>
                  <a:cubicBezTo>
                    <a:pt x="75" y="47"/>
                    <a:pt x="76" y="48"/>
                    <a:pt x="76" y="48"/>
                  </a:cubicBezTo>
                  <a:cubicBezTo>
                    <a:pt x="79" y="47"/>
                    <a:pt x="82" y="46"/>
                    <a:pt x="85" y="46"/>
                  </a:cubicBezTo>
                  <a:cubicBezTo>
                    <a:pt x="86" y="46"/>
                    <a:pt x="88" y="46"/>
                    <a:pt x="90" y="46"/>
                  </a:cubicBezTo>
                  <a:cubicBezTo>
                    <a:pt x="94" y="46"/>
                    <a:pt x="98" y="45"/>
                    <a:pt x="101" y="45"/>
                  </a:cubicBezTo>
                  <a:cubicBezTo>
                    <a:pt x="102" y="45"/>
                    <a:pt x="103" y="46"/>
                    <a:pt x="103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7" y="46"/>
                    <a:pt x="109" y="47"/>
                    <a:pt x="111" y="46"/>
                  </a:cubicBezTo>
                  <a:cubicBezTo>
                    <a:pt x="114" y="47"/>
                    <a:pt x="116" y="50"/>
                    <a:pt x="119" y="48"/>
                  </a:cubicBezTo>
                  <a:cubicBezTo>
                    <a:pt x="119" y="47"/>
                    <a:pt x="117" y="45"/>
                    <a:pt x="116" y="44"/>
                  </a:cubicBezTo>
                  <a:cubicBezTo>
                    <a:pt x="114" y="43"/>
                    <a:pt x="111" y="40"/>
                    <a:pt x="108" y="40"/>
                  </a:cubicBezTo>
                  <a:cubicBezTo>
                    <a:pt x="104" y="40"/>
                    <a:pt x="99" y="43"/>
                    <a:pt x="95" y="41"/>
                  </a:cubicBezTo>
                  <a:cubicBezTo>
                    <a:pt x="96" y="40"/>
                    <a:pt x="98" y="41"/>
                    <a:pt x="98" y="40"/>
                  </a:cubicBezTo>
                  <a:cubicBezTo>
                    <a:pt x="98" y="40"/>
                    <a:pt x="98" y="39"/>
                    <a:pt x="99" y="39"/>
                  </a:cubicBezTo>
                  <a:moveTo>
                    <a:pt x="121" y="56"/>
                  </a:moveTo>
                  <a:cubicBezTo>
                    <a:pt x="121" y="53"/>
                    <a:pt x="120" y="53"/>
                    <a:pt x="118" y="51"/>
                  </a:cubicBezTo>
                  <a:cubicBezTo>
                    <a:pt x="116" y="51"/>
                    <a:pt x="114" y="51"/>
                    <a:pt x="112" y="50"/>
                  </a:cubicBezTo>
                  <a:cubicBezTo>
                    <a:pt x="109" y="50"/>
                    <a:pt x="105" y="48"/>
                    <a:pt x="101" y="48"/>
                  </a:cubicBezTo>
                  <a:cubicBezTo>
                    <a:pt x="99" y="48"/>
                    <a:pt x="96" y="49"/>
                    <a:pt x="93" y="49"/>
                  </a:cubicBezTo>
                  <a:cubicBezTo>
                    <a:pt x="91" y="49"/>
                    <a:pt x="88" y="48"/>
                    <a:pt x="87" y="49"/>
                  </a:cubicBezTo>
                  <a:cubicBezTo>
                    <a:pt x="77" y="48"/>
                    <a:pt x="66" y="50"/>
                    <a:pt x="56" y="53"/>
                  </a:cubicBezTo>
                  <a:cubicBezTo>
                    <a:pt x="54" y="54"/>
                    <a:pt x="51" y="55"/>
                    <a:pt x="49" y="56"/>
                  </a:cubicBezTo>
                  <a:cubicBezTo>
                    <a:pt x="48" y="56"/>
                    <a:pt x="47" y="57"/>
                    <a:pt x="46" y="57"/>
                  </a:cubicBezTo>
                  <a:cubicBezTo>
                    <a:pt x="45" y="58"/>
                    <a:pt x="45" y="57"/>
                    <a:pt x="44" y="57"/>
                  </a:cubicBezTo>
                  <a:cubicBezTo>
                    <a:pt x="42" y="58"/>
                    <a:pt x="41" y="60"/>
                    <a:pt x="39" y="61"/>
                  </a:cubicBezTo>
                  <a:cubicBezTo>
                    <a:pt x="37" y="62"/>
                    <a:pt x="35" y="63"/>
                    <a:pt x="34" y="64"/>
                  </a:cubicBezTo>
                  <a:cubicBezTo>
                    <a:pt x="32" y="66"/>
                    <a:pt x="31" y="70"/>
                    <a:pt x="29" y="71"/>
                  </a:cubicBezTo>
                  <a:cubicBezTo>
                    <a:pt x="28" y="75"/>
                    <a:pt x="24" y="77"/>
                    <a:pt x="25" y="80"/>
                  </a:cubicBezTo>
                  <a:cubicBezTo>
                    <a:pt x="28" y="80"/>
                    <a:pt x="28" y="76"/>
                    <a:pt x="30" y="74"/>
                  </a:cubicBezTo>
                  <a:cubicBezTo>
                    <a:pt x="31" y="73"/>
                    <a:pt x="32" y="73"/>
                    <a:pt x="33" y="72"/>
                  </a:cubicBezTo>
                  <a:cubicBezTo>
                    <a:pt x="34" y="71"/>
                    <a:pt x="35" y="70"/>
                    <a:pt x="36" y="69"/>
                  </a:cubicBezTo>
                  <a:cubicBezTo>
                    <a:pt x="38" y="67"/>
                    <a:pt x="40" y="66"/>
                    <a:pt x="43" y="65"/>
                  </a:cubicBezTo>
                  <a:cubicBezTo>
                    <a:pt x="45" y="62"/>
                    <a:pt x="49" y="61"/>
                    <a:pt x="53" y="59"/>
                  </a:cubicBezTo>
                  <a:cubicBezTo>
                    <a:pt x="57" y="58"/>
                    <a:pt x="60" y="56"/>
                    <a:pt x="64" y="55"/>
                  </a:cubicBezTo>
                  <a:cubicBezTo>
                    <a:pt x="70" y="52"/>
                    <a:pt x="75" y="54"/>
                    <a:pt x="80" y="52"/>
                  </a:cubicBezTo>
                  <a:cubicBezTo>
                    <a:pt x="83" y="53"/>
                    <a:pt x="88" y="52"/>
                    <a:pt x="91" y="52"/>
                  </a:cubicBezTo>
                  <a:cubicBezTo>
                    <a:pt x="93" y="52"/>
                    <a:pt x="94" y="53"/>
                    <a:pt x="94" y="52"/>
                  </a:cubicBezTo>
                  <a:cubicBezTo>
                    <a:pt x="99" y="54"/>
                    <a:pt x="105" y="55"/>
                    <a:pt x="110" y="55"/>
                  </a:cubicBezTo>
                  <a:cubicBezTo>
                    <a:pt x="111" y="55"/>
                    <a:pt x="113" y="56"/>
                    <a:pt x="115" y="56"/>
                  </a:cubicBezTo>
                  <a:cubicBezTo>
                    <a:pt x="118" y="57"/>
                    <a:pt x="119" y="57"/>
                    <a:pt x="121" y="56"/>
                  </a:cubicBezTo>
                  <a:moveTo>
                    <a:pt x="21" y="61"/>
                  </a:moveTo>
                  <a:cubicBezTo>
                    <a:pt x="20" y="61"/>
                    <a:pt x="19" y="62"/>
                    <a:pt x="18" y="62"/>
                  </a:cubicBezTo>
                  <a:cubicBezTo>
                    <a:pt x="17" y="64"/>
                    <a:pt x="15" y="67"/>
                    <a:pt x="14" y="70"/>
                  </a:cubicBezTo>
                  <a:cubicBezTo>
                    <a:pt x="13" y="71"/>
                    <a:pt x="12" y="73"/>
                    <a:pt x="12" y="74"/>
                  </a:cubicBezTo>
                  <a:cubicBezTo>
                    <a:pt x="10" y="79"/>
                    <a:pt x="8" y="83"/>
                    <a:pt x="7" y="87"/>
                  </a:cubicBezTo>
                  <a:cubicBezTo>
                    <a:pt x="7" y="88"/>
                    <a:pt x="8" y="87"/>
                    <a:pt x="8" y="88"/>
                  </a:cubicBezTo>
                  <a:cubicBezTo>
                    <a:pt x="10" y="87"/>
                    <a:pt x="10" y="86"/>
                    <a:pt x="11" y="85"/>
                  </a:cubicBezTo>
                  <a:cubicBezTo>
                    <a:pt x="10" y="84"/>
                    <a:pt x="11" y="83"/>
                    <a:pt x="11" y="82"/>
                  </a:cubicBezTo>
                  <a:cubicBezTo>
                    <a:pt x="14" y="77"/>
                    <a:pt x="16" y="70"/>
                    <a:pt x="21" y="65"/>
                  </a:cubicBezTo>
                  <a:cubicBezTo>
                    <a:pt x="20" y="63"/>
                    <a:pt x="22" y="63"/>
                    <a:pt x="21" y="61"/>
                  </a:cubicBezTo>
                  <a:moveTo>
                    <a:pt x="103" y="56"/>
                  </a:moveTo>
                  <a:cubicBezTo>
                    <a:pt x="103" y="56"/>
                    <a:pt x="102" y="56"/>
                    <a:pt x="101" y="56"/>
                  </a:cubicBezTo>
                  <a:cubicBezTo>
                    <a:pt x="98" y="54"/>
                    <a:pt x="94" y="55"/>
                    <a:pt x="90" y="55"/>
                  </a:cubicBezTo>
                  <a:cubicBezTo>
                    <a:pt x="89" y="54"/>
                    <a:pt x="88" y="54"/>
                    <a:pt x="87" y="54"/>
                  </a:cubicBezTo>
                  <a:cubicBezTo>
                    <a:pt x="85" y="54"/>
                    <a:pt x="82" y="55"/>
                    <a:pt x="80" y="55"/>
                  </a:cubicBezTo>
                  <a:cubicBezTo>
                    <a:pt x="78" y="55"/>
                    <a:pt x="75" y="55"/>
                    <a:pt x="73" y="55"/>
                  </a:cubicBezTo>
                  <a:cubicBezTo>
                    <a:pt x="66" y="56"/>
                    <a:pt x="62" y="60"/>
                    <a:pt x="56" y="62"/>
                  </a:cubicBezTo>
                  <a:cubicBezTo>
                    <a:pt x="55" y="64"/>
                    <a:pt x="51" y="66"/>
                    <a:pt x="48" y="66"/>
                  </a:cubicBezTo>
                  <a:cubicBezTo>
                    <a:pt x="46" y="69"/>
                    <a:pt x="43" y="70"/>
                    <a:pt x="40" y="72"/>
                  </a:cubicBezTo>
                  <a:cubicBezTo>
                    <a:pt x="36" y="73"/>
                    <a:pt x="34" y="77"/>
                    <a:pt x="31" y="80"/>
                  </a:cubicBezTo>
                  <a:cubicBezTo>
                    <a:pt x="31" y="80"/>
                    <a:pt x="30" y="79"/>
                    <a:pt x="30" y="80"/>
                  </a:cubicBezTo>
                  <a:cubicBezTo>
                    <a:pt x="25" y="85"/>
                    <a:pt x="22" y="91"/>
                    <a:pt x="18" y="96"/>
                  </a:cubicBezTo>
                  <a:cubicBezTo>
                    <a:pt x="18" y="98"/>
                    <a:pt x="17" y="99"/>
                    <a:pt x="16" y="101"/>
                  </a:cubicBezTo>
                  <a:cubicBezTo>
                    <a:pt x="17" y="102"/>
                    <a:pt x="17" y="102"/>
                    <a:pt x="18" y="102"/>
                  </a:cubicBezTo>
                  <a:cubicBezTo>
                    <a:pt x="19" y="102"/>
                    <a:pt x="19" y="101"/>
                    <a:pt x="20" y="101"/>
                  </a:cubicBezTo>
                  <a:cubicBezTo>
                    <a:pt x="23" y="95"/>
                    <a:pt x="26" y="92"/>
                    <a:pt x="31" y="87"/>
                  </a:cubicBezTo>
                  <a:cubicBezTo>
                    <a:pt x="31" y="87"/>
                    <a:pt x="32" y="85"/>
                    <a:pt x="33" y="85"/>
                  </a:cubicBezTo>
                  <a:cubicBezTo>
                    <a:pt x="37" y="81"/>
                    <a:pt x="40" y="76"/>
                    <a:pt x="47" y="73"/>
                  </a:cubicBezTo>
                  <a:cubicBezTo>
                    <a:pt x="49" y="71"/>
                    <a:pt x="53" y="69"/>
                    <a:pt x="57" y="67"/>
                  </a:cubicBezTo>
                  <a:cubicBezTo>
                    <a:pt x="60" y="68"/>
                    <a:pt x="65" y="67"/>
                    <a:pt x="69" y="66"/>
                  </a:cubicBezTo>
                  <a:cubicBezTo>
                    <a:pt x="72" y="66"/>
                    <a:pt x="77" y="67"/>
                    <a:pt x="79" y="67"/>
                  </a:cubicBezTo>
                  <a:cubicBezTo>
                    <a:pt x="81" y="67"/>
                    <a:pt x="83" y="67"/>
                    <a:pt x="85" y="66"/>
                  </a:cubicBezTo>
                  <a:cubicBezTo>
                    <a:pt x="90" y="66"/>
                    <a:pt x="95" y="67"/>
                    <a:pt x="99" y="67"/>
                  </a:cubicBezTo>
                  <a:cubicBezTo>
                    <a:pt x="101" y="67"/>
                    <a:pt x="103" y="67"/>
                    <a:pt x="105" y="67"/>
                  </a:cubicBezTo>
                  <a:cubicBezTo>
                    <a:pt x="105" y="68"/>
                    <a:pt x="106" y="68"/>
                    <a:pt x="106" y="68"/>
                  </a:cubicBezTo>
                  <a:cubicBezTo>
                    <a:pt x="110" y="69"/>
                    <a:pt x="114" y="67"/>
                    <a:pt x="118" y="68"/>
                  </a:cubicBezTo>
                  <a:cubicBezTo>
                    <a:pt x="119" y="68"/>
                    <a:pt x="120" y="69"/>
                    <a:pt x="121" y="68"/>
                  </a:cubicBezTo>
                  <a:cubicBezTo>
                    <a:pt x="122" y="68"/>
                    <a:pt x="122" y="67"/>
                    <a:pt x="122" y="66"/>
                  </a:cubicBezTo>
                  <a:cubicBezTo>
                    <a:pt x="114" y="64"/>
                    <a:pt x="104" y="65"/>
                    <a:pt x="96" y="64"/>
                  </a:cubicBezTo>
                  <a:cubicBezTo>
                    <a:pt x="93" y="65"/>
                    <a:pt x="89" y="64"/>
                    <a:pt x="86" y="64"/>
                  </a:cubicBezTo>
                  <a:cubicBezTo>
                    <a:pt x="85" y="64"/>
                    <a:pt x="85" y="65"/>
                    <a:pt x="84" y="65"/>
                  </a:cubicBezTo>
                  <a:cubicBezTo>
                    <a:pt x="82" y="65"/>
                    <a:pt x="80" y="64"/>
                    <a:pt x="77" y="64"/>
                  </a:cubicBezTo>
                  <a:cubicBezTo>
                    <a:pt x="73" y="63"/>
                    <a:pt x="67" y="65"/>
                    <a:pt x="63" y="64"/>
                  </a:cubicBezTo>
                  <a:cubicBezTo>
                    <a:pt x="65" y="63"/>
                    <a:pt x="68" y="62"/>
                    <a:pt x="71" y="61"/>
                  </a:cubicBezTo>
                  <a:cubicBezTo>
                    <a:pt x="73" y="60"/>
                    <a:pt x="74" y="59"/>
                    <a:pt x="75" y="59"/>
                  </a:cubicBezTo>
                  <a:cubicBezTo>
                    <a:pt x="79" y="58"/>
                    <a:pt x="82" y="58"/>
                    <a:pt x="86" y="58"/>
                  </a:cubicBezTo>
                  <a:cubicBezTo>
                    <a:pt x="89" y="57"/>
                    <a:pt x="92" y="57"/>
                    <a:pt x="95" y="57"/>
                  </a:cubicBezTo>
                  <a:cubicBezTo>
                    <a:pt x="97" y="57"/>
                    <a:pt x="99" y="57"/>
                    <a:pt x="100" y="58"/>
                  </a:cubicBezTo>
                  <a:cubicBezTo>
                    <a:pt x="97" y="59"/>
                    <a:pt x="93" y="59"/>
                    <a:pt x="91" y="59"/>
                  </a:cubicBezTo>
                  <a:cubicBezTo>
                    <a:pt x="88" y="59"/>
                    <a:pt x="84" y="60"/>
                    <a:pt x="81" y="61"/>
                  </a:cubicBezTo>
                  <a:cubicBezTo>
                    <a:pt x="79" y="61"/>
                    <a:pt x="75" y="59"/>
                    <a:pt x="75" y="62"/>
                  </a:cubicBezTo>
                  <a:cubicBezTo>
                    <a:pt x="76" y="62"/>
                    <a:pt x="77" y="63"/>
                    <a:pt x="77" y="63"/>
                  </a:cubicBezTo>
                  <a:cubicBezTo>
                    <a:pt x="84" y="63"/>
                    <a:pt x="91" y="63"/>
                    <a:pt x="97" y="63"/>
                  </a:cubicBezTo>
                  <a:cubicBezTo>
                    <a:pt x="102" y="64"/>
                    <a:pt x="107" y="63"/>
                    <a:pt x="112" y="63"/>
                  </a:cubicBezTo>
                  <a:cubicBezTo>
                    <a:pt x="115" y="62"/>
                    <a:pt x="119" y="63"/>
                    <a:pt x="122" y="63"/>
                  </a:cubicBezTo>
                  <a:cubicBezTo>
                    <a:pt x="122" y="61"/>
                    <a:pt x="120" y="61"/>
                    <a:pt x="120" y="59"/>
                  </a:cubicBezTo>
                  <a:cubicBezTo>
                    <a:pt x="113" y="59"/>
                    <a:pt x="107" y="61"/>
                    <a:pt x="103" y="56"/>
                  </a:cubicBezTo>
                  <a:moveTo>
                    <a:pt x="72" y="70"/>
                  </a:moveTo>
                  <a:cubicBezTo>
                    <a:pt x="71" y="67"/>
                    <a:pt x="69" y="69"/>
                    <a:pt x="68" y="69"/>
                  </a:cubicBezTo>
                  <a:cubicBezTo>
                    <a:pt x="66" y="70"/>
                    <a:pt x="63" y="69"/>
                    <a:pt x="61" y="70"/>
                  </a:cubicBezTo>
                  <a:cubicBezTo>
                    <a:pt x="57" y="71"/>
                    <a:pt x="53" y="73"/>
                    <a:pt x="49" y="75"/>
                  </a:cubicBezTo>
                  <a:cubicBezTo>
                    <a:pt x="48" y="75"/>
                    <a:pt x="47" y="75"/>
                    <a:pt x="46" y="76"/>
                  </a:cubicBezTo>
                  <a:cubicBezTo>
                    <a:pt x="45" y="76"/>
                    <a:pt x="45" y="78"/>
                    <a:pt x="44" y="78"/>
                  </a:cubicBezTo>
                  <a:cubicBezTo>
                    <a:pt x="42" y="80"/>
                    <a:pt x="39" y="80"/>
                    <a:pt x="40" y="83"/>
                  </a:cubicBezTo>
                  <a:cubicBezTo>
                    <a:pt x="42" y="83"/>
                    <a:pt x="43" y="81"/>
                    <a:pt x="44" y="80"/>
                  </a:cubicBezTo>
                  <a:cubicBezTo>
                    <a:pt x="46" y="79"/>
                    <a:pt x="48" y="77"/>
                    <a:pt x="50" y="76"/>
                  </a:cubicBezTo>
                  <a:cubicBezTo>
                    <a:pt x="51" y="76"/>
                    <a:pt x="53" y="76"/>
                    <a:pt x="54" y="75"/>
                  </a:cubicBezTo>
                  <a:cubicBezTo>
                    <a:pt x="60" y="73"/>
                    <a:pt x="66" y="71"/>
                    <a:pt x="72" y="70"/>
                  </a:cubicBezTo>
                  <a:moveTo>
                    <a:pt x="23" y="82"/>
                  </a:moveTo>
                  <a:cubicBezTo>
                    <a:pt x="23" y="82"/>
                    <a:pt x="23" y="82"/>
                    <a:pt x="22" y="82"/>
                  </a:cubicBezTo>
                  <a:cubicBezTo>
                    <a:pt x="21" y="84"/>
                    <a:pt x="18" y="87"/>
                    <a:pt x="19" y="90"/>
                  </a:cubicBezTo>
                  <a:cubicBezTo>
                    <a:pt x="20" y="90"/>
                    <a:pt x="20" y="89"/>
                    <a:pt x="21" y="87"/>
                  </a:cubicBezTo>
                  <a:cubicBezTo>
                    <a:pt x="22" y="86"/>
                    <a:pt x="25" y="84"/>
                    <a:pt x="23" y="82"/>
                  </a:cubicBezTo>
                  <a:moveTo>
                    <a:pt x="87" y="69"/>
                  </a:moveTo>
                  <a:cubicBezTo>
                    <a:pt x="81" y="69"/>
                    <a:pt x="75" y="71"/>
                    <a:pt x="69" y="72"/>
                  </a:cubicBezTo>
                  <a:cubicBezTo>
                    <a:pt x="66" y="73"/>
                    <a:pt x="63" y="73"/>
                    <a:pt x="61" y="74"/>
                  </a:cubicBezTo>
                  <a:cubicBezTo>
                    <a:pt x="53" y="77"/>
                    <a:pt x="46" y="81"/>
                    <a:pt x="40" y="85"/>
                  </a:cubicBezTo>
                  <a:cubicBezTo>
                    <a:pt x="39" y="85"/>
                    <a:pt x="40" y="86"/>
                    <a:pt x="40" y="87"/>
                  </a:cubicBezTo>
                  <a:cubicBezTo>
                    <a:pt x="35" y="89"/>
                    <a:pt x="32" y="93"/>
                    <a:pt x="28" y="97"/>
                  </a:cubicBezTo>
                  <a:cubicBezTo>
                    <a:pt x="28" y="97"/>
                    <a:pt x="29" y="97"/>
                    <a:pt x="29" y="97"/>
                  </a:cubicBezTo>
                  <a:cubicBezTo>
                    <a:pt x="26" y="102"/>
                    <a:pt x="20" y="107"/>
                    <a:pt x="22" y="114"/>
                  </a:cubicBezTo>
                  <a:cubicBezTo>
                    <a:pt x="23" y="115"/>
                    <a:pt x="24" y="114"/>
                    <a:pt x="25" y="114"/>
                  </a:cubicBezTo>
                  <a:cubicBezTo>
                    <a:pt x="28" y="106"/>
                    <a:pt x="34" y="100"/>
                    <a:pt x="37" y="92"/>
                  </a:cubicBezTo>
                  <a:cubicBezTo>
                    <a:pt x="38" y="92"/>
                    <a:pt x="39" y="91"/>
                    <a:pt x="39" y="90"/>
                  </a:cubicBezTo>
                  <a:cubicBezTo>
                    <a:pt x="41" y="90"/>
                    <a:pt x="43" y="87"/>
                    <a:pt x="45" y="86"/>
                  </a:cubicBezTo>
                  <a:cubicBezTo>
                    <a:pt x="46" y="85"/>
                    <a:pt x="47" y="85"/>
                    <a:pt x="48" y="84"/>
                  </a:cubicBezTo>
                  <a:cubicBezTo>
                    <a:pt x="49" y="84"/>
                    <a:pt x="50" y="83"/>
                    <a:pt x="51" y="82"/>
                  </a:cubicBezTo>
                  <a:cubicBezTo>
                    <a:pt x="52" y="81"/>
                    <a:pt x="53" y="81"/>
                    <a:pt x="54" y="81"/>
                  </a:cubicBezTo>
                  <a:cubicBezTo>
                    <a:pt x="55" y="80"/>
                    <a:pt x="56" y="79"/>
                    <a:pt x="57" y="78"/>
                  </a:cubicBezTo>
                  <a:cubicBezTo>
                    <a:pt x="58" y="78"/>
                    <a:pt x="59" y="78"/>
                    <a:pt x="60" y="78"/>
                  </a:cubicBezTo>
                  <a:cubicBezTo>
                    <a:pt x="62" y="77"/>
                    <a:pt x="64" y="76"/>
                    <a:pt x="66" y="76"/>
                  </a:cubicBezTo>
                  <a:cubicBezTo>
                    <a:pt x="67" y="76"/>
                    <a:pt x="68" y="76"/>
                    <a:pt x="68" y="76"/>
                  </a:cubicBezTo>
                  <a:cubicBezTo>
                    <a:pt x="74" y="75"/>
                    <a:pt x="78" y="72"/>
                    <a:pt x="83" y="71"/>
                  </a:cubicBezTo>
                  <a:cubicBezTo>
                    <a:pt x="83" y="72"/>
                    <a:pt x="84" y="72"/>
                    <a:pt x="85" y="72"/>
                  </a:cubicBezTo>
                  <a:cubicBezTo>
                    <a:pt x="85" y="71"/>
                    <a:pt x="88" y="71"/>
                    <a:pt x="87" y="69"/>
                  </a:cubicBezTo>
                  <a:moveTo>
                    <a:pt x="123" y="72"/>
                  </a:moveTo>
                  <a:cubicBezTo>
                    <a:pt x="118" y="70"/>
                    <a:pt x="111" y="72"/>
                    <a:pt x="106" y="70"/>
                  </a:cubicBezTo>
                  <a:cubicBezTo>
                    <a:pt x="102" y="70"/>
                    <a:pt x="96" y="71"/>
                    <a:pt x="91" y="72"/>
                  </a:cubicBezTo>
                  <a:cubicBezTo>
                    <a:pt x="88" y="72"/>
                    <a:pt x="83" y="74"/>
                    <a:pt x="79" y="75"/>
                  </a:cubicBezTo>
                  <a:cubicBezTo>
                    <a:pt x="73" y="78"/>
                    <a:pt x="65" y="79"/>
                    <a:pt x="59" y="81"/>
                  </a:cubicBezTo>
                  <a:cubicBezTo>
                    <a:pt x="56" y="82"/>
                    <a:pt x="52" y="85"/>
                    <a:pt x="50" y="87"/>
                  </a:cubicBezTo>
                  <a:cubicBezTo>
                    <a:pt x="47" y="89"/>
                    <a:pt x="44" y="92"/>
                    <a:pt x="43" y="94"/>
                  </a:cubicBezTo>
                  <a:cubicBezTo>
                    <a:pt x="39" y="97"/>
                    <a:pt x="37" y="100"/>
                    <a:pt x="35" y="103"/>
                  </a:cubicBezTo>
                  <a:cubicBezTo>
                    <a:pt x="34" y="104"/>
                    <a:pt x="34" y="104"/>
                    <a:pt x="33" y="104"/>
                  </a:cubicBezTo>
                  <a:cubicBezTo>
                    <a:pt x="34" y="106"/>
                    <a:pt x="33" y="106"/>
                    <a:pt x="33" y="107"/>
                  </a:cubicBezTo>
                  <a:cubicBezTo>
                    <a:pt x="32" y="107"/>
                    <a:pt x="32" y="107"/>
                    <a:pt x="32" y="108"/>
                  </a:cubicBezTo>
                  <a:cubicBezTo>
                    <a:pt x="30" y="111"/>
                    <a:pt x="27" y="116"/>
                    <a:pt x="29" y="121"/>
                  </a:cubicBezTo>
                  <a:cubicBezTo>
                    <a:pt x="33" y="119"/>
                    <a:pt x="33" y="115"/>
                    <a:pt x="36" y="112"/>
                  </a:cubicBezTo>
                  <a:cubicBezTo>
                    <a:pt x="38" y="107"/>
                    <a:pt x="41" y="103"/>
                    <a:pt x="44" y="100"/>
                  </a:cubicBezTo>
                  <a:cubicBezTo>
                    <a:pt x="47" y="98"/>
                    <a:pt x="49" y="94"/>
                    <a:pt x="53" y="92"/>
                  </a:cubicBezTo>
                  <a:cubicBezTo>
                    <a:pt x="55" y="89"/>
                    <a:pt x="58" y="87"/>
                    <a:pt x="62" y="85"/>
                  </a:cubicBezTo>
                  <a:cubicBezTo>
                    <a:pt x="65" y="83"/>
                    <a:pt x="68" y="82"/>
                    <a:pt x="71" y="81"/>
                  </a:cubicBezTo>
                  <a:cubicBezTo>
                    <a:pt x="71" y="80"/>
                    <a:pt x="72" y="81"/>
                    <a:pt x="73" y="80"/>
                  </a:cubicBezTo>
                  <a:cubicBezTo>
                    <a:pt x="75" y="80"/>
                    <a:pt x="77" y="78"/>
                    <a:pt x="79" y="78"/>
                  </a:cubicBezTo>
                  <a:cubicBezTo>
                    <a:pt x="81" y="78"/>
                    <a:pt x="82" y="78"/>
                    <a:pt x="83" y="77"/>
                  </a:cubicBezTo>
                  <a:cubicBezTo>
                    <a:pt x="85" y="77"/>
                    <a:pt x="86" y="76"/>
                    <a:pt x="87" y="76"/>
                  </a:cubicBezTo>
                  <a:cubicBezTo>
                    <a:pt x="88" y="76"/>
                    <a:pt x="89" y="76"/>
                    <a:pt x="90" y="76"/>
                  </a:cubicBezTo>
                  <a:cubicBezTo>
                    <a:pt x="91" y="76"/>
                    <a:pt x="92" y="75"/>
                    <a:pt x="94" y="75"/>
                  </a:cubicBezTo>
                  <a:cubicBezTo>
                    <a:pt x="95" y="75"/>
                    <a:pt x="96" y="75"/>
                    <a:pt x="97" y="75"/>
                  </a:cubicBezTo>
                  <a:cubicBezTo>
                    <a:pt x="98" y="75"/>
                    <a:pt x="99" y="74"/>
                    <a:pt x="100" y="74"/>
                  </a:cubicBezTo>
                  <a:cubicBezTo>
                    <a:pt x="103" y="74"/>
                    <a:pt x="106" y="73"/>
                    <a:pt x="109" y="74"/>
                  </a:cubicBezTo>
                  <a:cubicBezTo>
                    <a:pt x="110" y="74"/>
                    <a:pt x="111" y="75"/>
                    <a:pt x="112" y="75"/>
                  </a:cubicBezTo>
                  <a:cubicBezTo>
                    <a:pt x="115" y="76"/>
                    <a:pt x="119" y="74"/>
                    <a:pt x="123" y="74"/>
                  </a:cubicBezTo>
                  <a:cubicBezTo>
                    <a:pt x="122" y="74"/>
                    <a:pt x="123" y="74"/>
                    <a:pt x="123" y="73"/>
                  </a:cubicBezTo>
                  <a:cubicBezTo>
                    <a:pt x="123" y="73"/>
                    <a:pt x="123" y="72"/>
                    <a:pt x="123" y="72"/>
                  </a:cubicBezTo>
                  <a:moveTo>
                    <a:pt x="126" y="83"/>
                  </a:moveTo>
                  <a:cubicBezTo>
                    <a:pt x="126" y="80"/>
                    <a:pt x="122" y="80"/>
                    <a:pt x="121" y="79"/>
                  </a:cubicBezTo>
                  <a:cubicBezTo>
                    <a:pt x="116" y="78"/>
                    <a:pt x="112" y="77"/>
                    <a:pt x="105" y="77"/>
                  </a:cubicBezTo>
                  <a:cubicBezTo>
                    <a:pt x="103" y="75"/>
                    <a:pt x="99" y="77"/>
                    <a:pt x="95" y="78"/>
                  </a:cubicBezTo>
                  <a:cubicBezTo>
                    <a:pt x="93" y="78"/>
                    <a:pt x="90" y="78"/>
                    <a:pt x="87" y="79"/>
                  </a:cubicBezTo>
                  <a:cubicBezTo>
                    <a:pt x="84" y="79"/>
                    <a:pt x="80" y="80"/>
                    <a:pt x="77" y="81"/>
                  </a:cubicBezTo>
                  <a:cubicBezTo>
                    <a:pt x="74" y="82"/>
                    <a:pt x="71" y="83"/>
                    <a:pt x="69" y="85"/>
                  </a:cubicBezTo>
                  <a:cubicBezTo>
                    <a:pt x="66" y="85"/>
                    <a:pt x="64" y="87"/>
                    <a:pt x="61" y="87"/>
                  </a:cubicBezTo>
                  <a:cubicBezTo>
                    <a:pt x="61" y="88"/>
                    <a:pt x="61" y="89"/>
                    <a:pt x="61" y="89"/>
                  </a:cubicBezTo>
                  <a:cubicBezTo>
                    <a:pt x="58" y="90"/>
                    <a:pt x="56" y="92"/>
                    <a:pt x="53" y="93"/>
                  </a:cubicBezTo>
                  <a:cubicBezTo>
                    <a:pt x="55" y="96"/>
                    <a:pt x="48" y="97"/>
                    <a:pt x="49" y="100"/>
                  </a:cubicBezTo>
                  <a:cubicBezTo>
                    <a:pt x="50" y="103"/>
                    <a:pt x="53" y="100"/>
                    <a:pt x="55" y="98"/>
                  </a:cubicBezTo>
                  <a:cubicBezTo>
                    <a:pt x="57" y="97"/>
                    <a:pt x="58" y="95"/>
                    <a:pt x="59" y="94"/>
                  </a:cubicBezTo>
                  <a:cubicBezTo>
                    <a:pt x="65" y="90"/>
                    <a:pt x="70" y="88"/>
                    <a:pt x="76" y="8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85" y="84"/>
                    <a:pt x="92" y="81"/>
                    <a:pt x="102" y="80"/>
                  </a:cubicBezTo>
                  <a:cubicBezTo>
                    <a:pt x="106" y="80"/>
                    <a:pt x="110" y="81"/>
                    <a:pt x="113" y="81"/>
                  </a:cubicBezTo>
                  <a:cubicBezTo>
                    <a:pt x="116" y="82"/>
                    <a:pt x="118" y="81"/>
                    <a:pt x="120" y="83"/>
                  </a:cubicBezTo>
                  <a:cubicBezTo>
                    <a:pt x="120" y="83"/>
                    <a:pt x="120" y="82"/>
                    <a:pt x="121" y="82"/>
                  </a:cubicBezTo>
                  <a:cubicBezTo>
                    <a:pt x="122" y="83"/>
                    <a:pt x="124" y="84"/>
                    <a:pt x="126" y="83"/>
                  </a:cubicBezTo>
                  <a:moveTo>
                    <a:pt x="128" y="95"/>
                  </a:moveTo>
                  <a:cubicBezTo>
                    <a:pt x="129" y="94"/>
                    <a:pt x="128" y="93"/>
                    <a:pt x="127" y="92"/>
                  </a:cubicBezTo>
                  <a:cubicBezTo>
                    <a:pt x="124" y="91"/>
                    <a:pt x="121" y="88"/>
                    <a:pt x="117" y="87"/>
                  </a:cubicBezTo>
                  <a:cubicBezTo>
                    <a:pt x="116" y="87"/>
                    <a:pt x="115" y="87"/>
                    <a:pt x="115" y="87"/>
                  </a:cubicBezTo>
                  <a:cubicBezTo>
                    <a:pt x="113" y="87"/>
                    <a:pt x="112" y="86"/>
                    <a:pt x="110" y="85"/>
                  </a:cubicBezTo>
                  <a:cubicBezTo>
                    <a:pt x="109" y="85"/>
                    <a:pt x="108" y="85"/>
                    <a:pt x="107" y="85"/>
                  </a:cubicBezTo>
                  <a:cubicBezTo>
                    <a:pt x="104" y="85"/>
                    <a:pt x="101" y="84"/>
                    <a:pt x="98" y="84"/>
                  </a:cubicBezTo>
                  <a:cubicBezTo>
                    <a:pt x="94" y="83"/>
                    <a:pt x="91" y="83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5"/>
                  </a:cubicBezTo>
                  <a:cubicBezTo>
                    <a:pt x="88" y="87"/>
                    <a:pt x="91" y="86"/>
                    <a:pt x="93" y="86"/>
                  </a:cubicBezTo>
                  <a:cubicBezTo>
                    <a:pt x="94" y="86"/>
                    <a:pt x="94" y="87"/>
                    <a:pt x="95" y="87"/>
                  </a:cubicBezTo>
                  <a:cubicBezTo>
                    <a:pt x="100" y="88"/>
                    <a:pt x="104" y="92"/>
                    <a:pt x="109" y="95"/>
                  </a:cubicBezTo>
                  <a:cubicBezTo>
                    <a:pt x="111" y="98"/>
                    <a:pt x="114" y="100"/>
                    <a:pt x="116" y="103"/>
                  </a:cubicBezTo>
                  <a:cubicBezTo>
                    <a:pt x="117" y="102"/>
                    <a:pt x="117" y="102"/>
                    <a:pt x="117" y="103"/>
                  </a:cubicBezTo>
                  <a:cubicBezTo>
                    <a:pt x="122" y="109"/>
                    <a:pt x="125" y="113"/>
                    <a:pt x="129" y="115"/>
                  </a:cubicBezTo>
                  <a:cubicBezTo>
                    <a:pt x="129" y="112"/>
                    <a:pt x="129" y="111"/>
                    <a:pt x="125" y="106"/>
                  </a:cubicBezTo>
                  <a:cubicBezTo>
                    <a:pt x="123" y="104"/>
                    <a:pt x="121" y="101"/>
                    <a:pt x="119" y="99"/>
                  </a:cubicBezTo>
                  <a:cubicBezTo>
                    <a:pt x="118" y="98"/>
                    <a:pt x="117" y="97"/>
                    <a:pt x="115" y="96"/>
                  </a:cubicBezTo>
                  <a:cubicBezTo>
                    <a:pt x="115" y="93"/>
                    <a:pt x="112" y="92"/>
                    <a:pt x="111" y="90"/>
                  </a:cubicBezTo>
                  <a:cubicBezTo>
                    <a:pt x="114" y="91"/>
                    <a:pt x="117" y="92"/>
                    <a:pt x="119" y="92"/>
                  </a:cubicBezTo>
                  <a:cubicBezTo>
                    <a:pt x="122" y="93"/>
                    <a:pt x="125" y="94"/>
                    <a:pt x="128" y="95"/>
                  </a:cubicBezTo>
                  <a:moveTo>
                    <a:pt x="101" y="95"/>
                  </a:moveTo>
                  <a:cubicBezTo>
                    <a:pt x="102" y="94"/>
                    <a:pt x="100" y="92"/>
                    <a:pt x="99" y="92"/>
                  </a:cubicBezTo>
                  <a:cubicBezTo>
                    <a:pt x="94" y="89"/>
                    <a:pt x="91" y="88"/>
                    <a:pt x="85" y="88"/>
                  </a:cubicBezTo>
                  <a:cubicBezTo>
                    <a:pt x="82" y="88"/>
                    <a:pt x="77" y="87"/>
                    <a:pt x="75" y="90"/>
                  </a:cubicBezTo>
                  <a:cubicBezTo>
                    <a:pt x="74" y="89"/>
                    <a:pt x="73" y="90"/>
                    <a:pt x="73" y="90"/>
                  </a:cubicBezTo>
                  <a:cubicBezTo>
                    <a:pt x="69" y="92"/>
                    <a:pt x="66" y="93"/>
                    <a:pt x="63" y="95"/>
                  </a:cubicBezTo>
                  <a:cubicBezTo>
                    <a:pt x="59" y="97"/>
                    <a:pt x="57" y="98"/>
                    <a:pt x="55" y="101"/>
                  </a:cubicBezTo>
                  <a:cubicBezTo>
                    <a:pt x="53" y="103"/>
                    <a:pt x="51" y="104"/>
                    <a:pt x="49" y="106"/>
                  </a:cubicBezTo>
                  <a:cubicBezTo>
                    <a:pt x="48" y="110"/>
                    <a:pt x="45" y="112"/>
                    <a:pt x="44" y="115"/>
                  </a:cubicBezTo>
                  <a:cubicBezTo>
                    <a:pt x="43" y="120"/>
                    <a:pt x="40" y="122"/>
                    <a:pt x="40" y="127"/>
                  </a:cubicBezTo>
                  <a:cubicBezTo>
                    <a:pt x="38" y="131"/>
                    <a:pt x="40" y="140"/>
                    <a:pt x="40" y="144"/>
                  </a:cubicBezTo>
                  <a:cubicBezTo>
                    <a:pt x="41" y="144"/>
                    <a:pt x="42" y="143"/>
                    <a:pt x="43" y="143"/>
                  </a:cubicBezTo>
                  <a:cubicBezTo>
                    <a:pt x="44" y="141"/>
                    <a:pt x="44" y="138"/>
                    <a:pt x="44" y="134"/>
                  </a:cubicBezTo>
                  <a:cubicBezTo>
                    <a:pt x="44" y="134"/>
                    <a:pt x="45" y="134"/>
                    <a:pt x="45" y="133"/>
                  </a:cubicBezTo>
                  <a:cubicBezTo>
                    <a:pt x="45" y="133"/>
                    <a:pt x="45" y="132"/>
                    <a:pt x="45" y="132"/>
                  </a:cubicBezTo>
                  <a:cubicBezTo>
                    <a:pt x="47" y="128"/>
                    <a:pt x="46" y="125"/>
                    <a:pt x="47" y="122"/>
                  </a:cubicBezTo>
                  <a:cubicBezTo>
                    <a:pt x="48" y="119"/>
                    <a:pt x="49" y="117"/>
                    <a:pt x="50" y="116"/>
                  </a:cubicBezTo>
                  <a:cubicBezTo>
                    <a:pt x="50" y="121"/>
                    <a:pt x="47" y="127"/>
                    <a:pt x="47" y="134"/>
                  </a:cubicBezTo>
                  <a:cubicBezTo>
                    <a:pt x="47" y="139"/>
                    <a:pt x="48" y="144"/>
                    <a:pt x="48" y="150"/>
                  </a:cubicBezTo>
                  <a:cubicBezTo>
                    <a:pt x="50" y="150"/>
                    <a:pt x="49" y="153"/>
                    <a:pt x="51" y="154"/>
                  </a:cubicBezTo>
                  <a:cubicBezTo>
                    <a:pt x="53" y="153"/>
                    <a:pt x="52" y="150"/>
                    <a:pt x="52" y="148"/>
                  </a:cubicBezTo>
                  <a:cubicBezTo>
                    <a:pt x="52" y="142"/>
                    <a:pt x="51" y="134"/>
                    <a:pt x="52" y="129"/>
                  </a:cubicBezTo>
                  <a:cubicBezTo>
                    <a:pt x="51" y="120"/>
                    <a:pt x="55" y="111"/>
                    <a:pt x="59" y="103"/>
                  </a:cubicBezTo>
                  <a:cubicBezTo>
                    <a:pt x="65" y="99"/>
                    <a:pt x="69" y="94"/>
                    <a:pt x="77" y="91"/>
                  </a:cubicBezTo>
                  <a:cubicBezTo>
                    <a:pt x="80" y="93"/>
                    <a:pt x="84" y="92"/>
                    <a:pt x="87" y="92"/>
                  </a:cubicBezTo>
                  <a:cubicBezTo>
                    <a:pt x="92" y="92"/>
                    <a:pt x="95" y="94"/>
                    <a:pt x="99" y="96"/>
                  </a:cubicBezTo>
                  <a:cubicBezTo>
                    <a:pt x="100" y="95"/>
                    <a:pt x="101" y="96"/>
                    <a:pt x="101" y="95"/>
                  </a:cubicBezTo>
                  <a:moveTo>
                    <a:pt x="126" y="88"/>
                  </a:moveTo>
                  <a:cubicBezTo>
                    <a:pt x="125" y="85"/>
                    <a:pt x="122" y="84"/>
                    <a:pt x="119" y="84"/>
                  </a:cubicBezTo>
                  <a:cubicBezTo>
                    <a:pt x="116" y="83"/>
                    <a:pt x="111" y="83"/>
                    <a:pt x="108" y="82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12" y="85"/>
                    <a:pt x="117" y="86"/>
                    <a:pt x="122" y="87"/>
                  </a:cubicBezTo>
                  <a:cubicBezTo>
                    <a:pt x="123" y="88"/>
                    <a:pt x="125" y="89"/>
                    <a:pt x="126" y="88"/>
                  </a:cubicBezTo>
                  <a:moveTo>
                    <a:pt x="20" y="103"/>
                  </a:moveTo>
                  <a:cubicBezTo>
                    <a:pt x="16" y="103"/>
                    <a:pt x="17" y="107"/>
                    <a:pt x="18" y="109"/>
                  </a:cubicBezTo>
                  <a:cubicBezTo>
                    <a:pt x="19" y="109"/>
                    <a:pt x="19" y="108"/>
                    <a:pt x="21" y="108"/>
                  </a:cubicBezTo>
                  <a:cubicBezTo>
                    <a:pt x="21" y="106"/>
                    <a:pt x="21" y="105"/>
                    <a:pt x="20" y="103"/>
                  </a:cubicBezTo>
                  <a:moveTo>
                    <a:pt x="87" y="97"/>
                  </a:moveTo>
                  <a:cubicBezTo>
                    <a:pt x="86" y="93"/>
                    <a:pt x="81" y="95"/>
                    <a:pt x="78" y="94"/>
                  </a:cubicBezTo>
                  <a:cubicBezTo>
                    <a:pt x="74" y="95"/>
                    <a:pt x="71" y="96"/>
                    <a:pt x="69" y="98"/>
                  </a:cubicBezTo>
                  <a:cubicBezTo>
                    <a:pt x="69" y="98"/>
                    <a:pt x="68" y="98"/>
                    <a:pt x="68" y="98"/>
                  </a:cubicBezTo>
                  <a:cubicBezTo>
                    <a:pt x="66" y="101"/>
                    <a:pt x="64" y="103"/>
                    <a:pt x="62" y="106"/>
                  </a:cubicBezTo>
                  <a:cubicBezTo>
                    <a:pt x="62" y="106"/>
                    <a:pt x="61" y="106"/>
                    <a:pt x="61" y="106"/>
                  </a:cubicBezTo>
                  <a:cubicBezTo>
                    <a:pt x="61" y="108"/>
                    <a:pt x="60" y="108"/>
                    <a:pt x="59" y="110"/>
                  </a:cubicBezTo>
                  <a:cubicBezTo>
                    <a:pt x="60" y="111"/>
                    <a:pt x="59" y="112"/>
                    <a:pt x="59" y="114"/>
                  </a:cubicBezTo>
                  <a:cubicBezTo>
                    <a:pt x="58" y="114"/>
                    <a:pt x="58" y="114"/>
                    <a:pt x="57" y="115"/>
                  </a:cubicBezTo>
                  <a:cubicBezTo>
                    <a:pt x="56" y="118"/>
                    <a:pt x="56" y="122"/>
                    <a:pt x="55" y="126"/>
                  </a:cubicBezTo>
                  <a:cubicBezTo>
                    <a:pt x="55" y="128"/>
                    <a:pt x="55" y="130"/>
                    <a:pt x="55" y="131"/>
                  </a:cubicBezTo>
                  <a:cubicBezTo>
                    <a:pt x="55" y="135"/>
                    <a:pt x="56" y="137"/>
                    <a:pt x="55" y="140"/>
                  </a:cubicBezTo>
                  <a:cubicBezTo>
                    <a:pt x="55" y="140"/>
                    <a:pt x="55" y="141"/>
                    <a:pt x="55" y="141"/>
                  </a:cubicBezTo>
                  <a:cubicBezTo>
                    <a:pt x="55" y="145"/>
                    <a:pt x="57" y="149"/>
                    <a:pt x="57" y="153"/>
                  </a:cubicBezTo>
                  <a:cubicBezTo>
                    <a:pt x="58" y="157"/>
                    <a:pt x="58" y="160"/>
                    <a:pt x="61" y="161"/>
                  </a:cubicBezTo>
                  <a:cubicBezTo>
                    <a:pt x="61" y="160"/>
                    <a:pt x="63" y="159"/>
                    <a:pt x="63" y="159"/>
                  </a:cubicBezTo>
                  <a:cubicBezTo>
                    <a:pt x="61" y="151"/>
                    <a:pt x="60" y="146"/>
                    <a:pt x="59" y="140"/>
                  </a:cubicBezTo>
                  <a:cubicBezTo>
                    <a:pt x="60" y="136"/>
                    <a:pt x="59" y="132"/>
                    <a:pt x="59" y="127"/>
                  </a:cubicBezTo>
                  <a:cubicBezTo>
                    <a:pt x="60" y="122"/>
                    <a:pt x="59" y="115"/>
                    <a:pt x="63" y="111"/>
                  </a:cubicBezTo>
                  <a:cubicBezTo>
                    <a:pt x="63" y="115"/>
                    <a:pt x="63" y="118"/>
                    <a:pt x="64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0"/>
                    <a:pt x="65" y="119"/>
                    <a:pt x="65" y="118"/>
                  </a:cubicBezTo>
                  <a:cubicBezTo>
                    <a:pt x="66" y="118"/>
                    <a:pt x="66" y="117"/>
                    <a:pt x="66" y="117"/>
                  </a:cubicBezTo>
                  <a:cubicBezTo>
                    <a:pt x="64" y="104"/>
                    <a:pt x="76" y="98"/>
                    <a:pt x="87" y="97"/>
                  </a:cubicBezTo>
                  <a:moveTo>
                    <a:pt x="42" y="116"/>
                  </a:moveTo>
                  <a:cubicBezTo>
                    <a:pt x="42" y="112"/>
                    <a:pt x="44" y="109"/>
                    <a:pt x="46" y="106"/>
                  </a:cubicBezTo>
                  <a:cubicBezTo>
                    <a:pt x="47" y="105"/>
                    <a:pt x="48" y="103"/>
                    <a:pt x="46" y="103"/>
                  </a:cubicBezTo>
                  <a:cubicBezTo>
                    <a:pt x="44" y="105"/>
                    <a:pt x="42" y="107"/>
                    <a:pt x="41" y="110"/>
                  </a:cubicBezTo>
                  <a:cubicBezTo>
                    <a:pt x="40" y="111"/>
                    <a:pt x="39" y="111"/>
                    <a:pt x="39" y="112"/>
                  </a:cubicBezTo>
                  <a:cubicBezTo>
                    <a:pt x="37" y="116"/>
                    <a:pt x="35" y="120"/>
                    <a:pt x="33" y="124"/>
                  </a:cubicBezTo>
                  <a:cubicBezTo>
                    <a:pt x="34" y="126"/>
                    <a:pt x="32" y="127"/>
                    <a:pt x="32" y="129"/>
                  </a:cubicBezTo>
                  <a:cubicBezTo>
                    <a:pt x="32" y="130"/>
                    <a:pt x="32" y="132"/>
                    <a:pt x="32" y="133"/>
                  </a:cubicBezTo>
                  <a:cubicBezTo>
                    <a:pt x="33" y="132"/>
                    <a:pt x="33" y="132"/>
                    <a:pt x="34" y="132"/>
                  </a:cubicBezTo>
                  <a:cubicBezTo>
                    <a:pt x="35" y="131"/>
                    <a:pt x="37" y="127"/>
                    <a:pt x="38" y="124"/>
                  </a:cubicBezTo>
                  <a:cubicBezTo>
                    <a:pt x="39" y="123"/>
                    <a:pt x="38" y="123"/>
                    <a:pt x="38" y="122"/>
                  </a:cubicBezTo>
                  <a:cubicBezTo>
                    <a:pt x="39" y="120"/>
                    <a:pt x="41" y="118"/>
                    <a:pt x="42" y="116"/>
                  </a:cubicBezTo>
                  <a:moveTo>
                    <a:pt x="111" y="147"/>
                  </a:moveTo>
                  <a:cubicBezTo>
                    <a:pt x="112" y="146"/>
                    <a:pt x="111" y="145"/>
                    <a:pt x="110" y="143"/>
                  </a:cubicBezTo>
                  <a:cubicBezTo>
                    <a:pt x="110" y="142"/>
                    <a:pt x="109" y="141"/>
                    <a:pt x="109" y="139"/>
                  </a:cubicBezTo>
                  <a:cubicBezTo>
                    <a:pt x="107" y="135"/>
                    <a:pt x="107" y="130"/>
                    <a:pt x="106" y="126"/>
                  </a:cubicBezTo>
                  <a:cubicBezTo>
                    <a:pt x="103" y="121"/>
                    <a:pt x="99" y="114"/>
                    <a:pt x="97" y="109"/>
                  </a:cubicBezTo>
                  <a:cubicBezTo>
                    <a:pt x="97" y="108"/>
                    <a:pt x="96" y="108"/>
                    <a:pt x="96" y="107"/>
                  </a:cubicBezTo>
                  <a:cubicBezTo>
                    <a:pt x="95" y="107"/>
                    <a:pt x="96" y="107"/>
                    <a:pt x="96" y="106"/>
                  </a:cubicBezTo>
                  <a:cubicBezTo>
                    <a:pt x="94" y="105"/>
                    <a:pt x="92" y="102"/>
                    <a:pt x="90" y="102"/>
                  </a:cubicBezTo>
                  <a:cubicBezTo>
                    <a:pt x="89" y="101"/>
                    <a:pt x="87" y="101"/>
                    <a:pt x="86" y="101"/>
                  </a:cubicBezTo>
                  <a:cubicBezTo>
                    <a:pt x="85" y="101"/>
                    <a:pt x="83" y="101"/>
                    <a:pt x="82" y="100"/>
                  </a:cubicBezTo>
                  <a:cubicBezTo>
                    <a:pt x="80" y="100"/>
                    <a:pt x="77" y="101"/>
                    <a:pt x="75" y="102"/>
                  </a:cubicBezTo>
                  <a:cubicBezTo>
                    <a:pt x="73" y="104"/>
                    <a:pt x="70" y="105"/>
                    <a:pt x="69" y="108"/>
                  </a:cubicBezTo>
                  <a:cubicBezTo>
                    <a:pt x="68" y="110"/>
                    <a:pt x="69" y="114"/>
                    <a:pt x="69" y="117"/>
                  </a:cubicBezTo>
                  <a:cubicBezTo>
                    <a:pt x="69" y="117"/>
                    <a:pt x="68" y="118"/>
                    <a:pt x="69" y="119"/>
                  </a:cubicBezTo>
                  <a:cubicBezTo>
                    <a:pt x="69" y="119"/>
                    <a:pt x="69" y="120"/>
                    <a:pt x="70" y="121"/>
                  </a:cubicBezTo>
                  <a:cubicBezTo>
                    <a:pt x="70" y="122"/>
                    <a:pt x="70" y="122"/>
                    <a:pt x="70" y="123"/>
                  </a:cubicBezTo>
                  <a:cubicBezTo>
                    <a:pt x="70" y="124"/>
                    <a:pt x="71" y="125"/>
                    <a:pt x="71" y="125"/>
                  </a:cubicBezTo>
                  <a:cubicBezTo>
                    <a:pt x="72" y="126"/>
                    <a:pt x="72" y="127"/>
                    <a:pt x="72" y="128"/>
                  </a:cubicBezTo>
                  <a:cubicBezTo>
                    <a:pt x="72" y="129"/>
                    <a:pt x="73" y="129"/>
                    <a:pt x="73" y="129"/>
                  </a:cubicBezTo>
                  <a:cubicBezTo>
                    <a:pt x="74" y="130"/>
                    <a:pt x="74" y="132"/>
                    <a:pt x="75" y="133"/>
                  </a:cubicBezTo>
                  <a:cubicBezTo>
                    <a:pt x="75" y="133"/>
                    <a:pt x="76" y="134"/>
                    <a:pt x="76" y="134"/>
                  </a:cubicBezTo>
                  <a:cubicBezTo>
                    <a:pt x="76" y="135"/>
                    <a:pt x="77" y="136"/>
                    <a:pt x="77" y="137"/>
                  </a:cubicBezTo>
                  <a:cubicBezTo>
                    <a:pt x="78" y="140"/>
                    <a:pt x="80" y="142"/>
                    <a:pt x="81" y="146"/>
                  </a:cubicBezTo>
                  <a:cubicBezTo>
                    <a:pt x="83" y="147"/>
                    <a:pt x="83" y="151"/>
                    <a:pt x="86" y="150"/>
                  </a:cubicBezTo>
                  <a:cubicBezTo>
                    <a:pt x="86" y="147"/>
                    <a:pt x="84" y="144"/>
                    <a:pt x="82" y="141"/>
                  </a:cubicBezTo>
                  <a:cubicBezTo>
                    <a:pt x="78" y="133"/>
                    <a:pt x="74" y="124"/>
                    <a:pt x="72" y="115"/>
                  </a:cubicBezTo>
                  <a:cubicBezTo>
                    <a:pt x="74" y="111"/>
                    <a:pt x="75" y="107"/>
                    <a:pt x="79" y="105"/>
                  </a:cubicBezTo>
                  <a:cubicBezTo>
                    <a:pt x="83" y="105"/>
                    <a:pt x="86" y="105"/>
                    <a:pt x="89" y="105"/>
                  </a:cubicBezTo>
                  <a:cubicBezTo>
                    <a:pt x="90" y="106"/>
                    <a:pt x="91" y="106"/>
                    <a:pt x="91" y="106"/>
                  </a:cubicBezTo>
                  <a:cubicBezTo>
                    <a:pt x="91" y="108"/>
                    <a:pt x="93" y="108"/>
                    <a:pt x="94" y="110"/>
                  </a:cubicBezTo>
                  <a:cubicBezTo>
                    <a:pt x="96" y="113"/>
                    <a:pt x="97" y="117"/>
                    <a:pt x="99" y="122"/>
                  </a:cubicBezTo>
                  <a:cubicBezTo>
                    <a:pt x="100" y="125"/>
                    <a:pt x="102" y="127"/>
                    <a:pt x="103" y="129"/>
                  </a:cubicBezTo>
                  <a:cubicBezTo>
                    <a:pt x="105" y="136"/>
                    <a:pt x="106" y="145"/>
                    <a:pt x="111" y="147"/>
                  </a:cubicBezTo>
                  <a:moveTo>
                    <a:pt x="131" y="130"/>
                  </a:moveTo>
                  <a:cubicBezTo>
                    <a:pt x="132" y="129"/>
                    <a:pt x="131" y="128"/>
                    <a:pt x="130" y="127"/>
                  </a:cubicBezTo>
                  <a:cubicBezTo>
                    <a:pt x="130" y="126"/>
                    <a:pt x="129" y="124"/>
                    <a:pt x="129" y="123"/>
                  </a:cubicBezTo>
                  <a:cubicBezTo>
                    <a:pt x="128" y="123"/>
                    <a:pt x="129" y="122"/>
                    <a:pt x="128" y="122"/>
                  </a:cubicBezTo>
                  <a:cubicBezTo>
                    <a:pt x="128" y="119"/>
                    <a:pt x="127" y="117"/>
                    <a:pt x="125" y="115"/>
                  </a:cubicBezTo>
                  <a:cubicBezTo>
                    <a:pt x="125" y="113"/>
                    <a:pt x="123" y="114"/>
                    <a:pt x="122" y="113"/>
                  </a:cubicBezTo>
                  <a:cubicBezTo>
                    <a:pt x="121" y="111"/>
                    <a:pt x="119" y="109"/>
                    <a:pt x="118" y="108"/>
                  </a:cubicBezTo>
                  <a:cubicBezTo>
                    <a:pt x="115" y="105"/>
                    <a:pt x="113" y="102"/>
                    <a:pt x="110" y="101"/>
                  </a:cubicBezTo>
                  <a:cubicBezTo>
                    <a:pt x="109" y="99"/>
                    <a:pt x="102" y="93"/>
                    <a:pt x="103" y="99"/>
                  </a:cubicBezTo>
                  <a:cubicBezTo>
                    <a:pt x="103" y="99"/>
                    <a:pt x="104" y="99"/>
                    <a:pt x="105" y="100"/>
                  </a:cubicBezTo>
                  <a:cubicBezTo>
                    <a:pt x="108" y="103"/>
                    <a:pt x="111" y="106"/>
                    <a:pt x="114" y="108"/>
                  </a:cubicBezTo>
                  <a:cubicBezTo>
                    <a:pt x="117" y="112"/>
                    <a:pt x="119" y="114"/>
                    <a:pt x="122" y="118"/>
                  </a:cubicBezTo>
                  <a:cubicBezTo>
                    <a:pt x="124" y="121"/>
                    <a:pt x="126" y="125"/>
                    <a:pt x="129" y="128"/>
                  </a:cubicBezTo>
                  <a:cubicBezTo>
                    <a:pt x="130" y="129"/>
                    <a:pt x="130" y="130"/>
                    <a:pt x="131" y="130"/>
                  </a:cubicBezTo>
                  <a:moveTo>
                    <a:pt x="129" y="103"/>
                  </a:moveTo>
                  <a:cubicBezTo>
                    <a:pt x="129" y="103"/>
                    <a:pt x="128" y="102"/>
                    <a:pt x="129" y="102"/>
                  </a:cubicBezTo>
                  <a:cubicBezTo>
                    <a:pt x="127" y="100"/>
                    <a:pt x="126" y="99"/>
                    <a:pt x="124" y="96"/>
                  </a:cubicBezTo>
                  <a:cubicBezTo>
                    <a:pt x="122" y="96"/>
                    <a:pt x="119" y="94"/>
                    <a:pt x="117" y="94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21" y="97"/>
                    <a:pt x="123" y="103"/>
                    <a:pt x="129" y="103"/>
                  </a:cubicBezTo>
                  <a:moveTo>
                    <a:pt x="108" y="152"/>
                  </a:moveTo>
                  <a:cubicBezTo>
                    <a:pt x="109" y="150"/>
                    <a:pt x="105" y="143"/>
                    <a:pt x="105" y="142"/>
                  </a:cubicBezTo>
                  <a:cubicBezTo>
                    <a:pt x="104" y="141"/>
                    <a:pt x="104" y="139"/>
                    <a:pt x="103" y="137"/>
                  </a:cubicBezTo>
                  <a:cubicBezTo>
                    <a:pt x="102" y="132"/>
                    <a:pt x="99" y="126"/>
                    <a:pt x="98" y="121"/>
                  </a:cubicBezTo>
                  <a:cubicBezTo>
                    <a:pt x="95" y="119"/>
                    <a:pt x="94" y="113"/>
                    <a:pt x="92" y="110"/>
                  </a:cubicBezTo>
                  <a:cubicBezTo>
                    <a:pt x="91" y="110"/>
                    <a:pt x="90" y="109"/>
                    <a:pt x="89" y="108"/>
                  </a:cubicBezTo>
                  <a:cubicBezTo>
                    <a:pt x="88" y="108"/>
                    <a:pt x="86" y="106"/>
                    <a:pt x="85" y="106"/>
                  </a:cubicBezTo>
                  <a:cubicBezTo>
                    <a:pt x="83" y="106"/>
                    <a:pt x="82" y="107"/>
                    <a:pt x="80" y="108"/>
                  </a:cubicBezTo>
                  <a:cubicBezTo>
                    <a:pt x="73" y="112"/>
                    <a:pt x="79" y="122"/>
                    <a:pt x="81" y="128"/>
                  </a:cubicBezTo>
                  <a:cubicBezTo>
                    <a:pt x="83" y="130"/>
                    <a:pt x="83" y="136"/>
                    <a:pt x="86" y="136"/>
                  </a:cubicBezTo>
                  <a:cubicBezTo>
                    <a:pt x="87" y="134"/>
                    <a:pt x="85" y="131"/>
                    <a:pt x="84" y="129"/>
                  </a:cubicBezTo>
                  <a:cubicBezTo>
                    <a:pt x="84" y="127"/>
                    <a:pt x="83" y="124"/>
                    <a:pt x="83" y="121"/>
                  </a:cubicBezTo>
                  <a:cubicBezTo>
                    <a:pt x="82" y="117"/>
                    <a:pt x="79" y="114"/>
                    <a:pt x="81" y="111"/>
                  </a:cubicBezTo>
                  <a:cubicBezTo>
                    <a:pt x="83" y="112"/>
                    <a:pt x="84" y="115"/>
                    <a:pt x="85" y="117"/>
                  </a:cubicBezTo>
                  <a:cubicBezTo>
                    <a:pt x="87" y="119"/>
                    <a:pt x="89" y="120"/>
                    <a:pt x="90" y="122"/>
                  </a:cubicBezTo>
                  <a:cubicBezTo>
                    <a:pt x="91" y="126"/>
                    <a:pt x="92" y="129"/>
                    <a:pt x="93" y="132"/>
                  </a:cubicBezTo>
                  <a:cubicBezTo>
                    <a:pt x="94" y="133"/>
                    <a:pt x="95" y="135"/>
                    <a:pt x="95" y="136"/>
                  </a:cubicBezTo>
                  <a:cubicBezTo>
                    <a:pt x="95" y="137"/>
                    <a:pt x="95" y="137"/>
                    <a:pt x="95" y="138"/>
                  </a:cubicBezTo>
                  <a:cubicBezTo>
                    <a:pt x="95" y="140"/>
                    <a:pt x="97" y="143"/>
                    <a:pt x="98" y="145"/>
                  </a:cubicBezTo>
                  <a:cubicBezTo>
                    <a:pt x="99" y="149"/>
                    <a:pt x="101" y="152"/>
                    <a:pt x="102" y="157"/>
                  </a:cubicBezTo>
                  <a:cubicBezTo>
                    <a:pt x="104" y="156"/>
                    <a:pt x="104" y="156"/>
                    <a:pt x="105" y="155"/>
                  </a:cubicBezTo>
                  <a:cubicBezTo>
                    <a:pt x="105" y="153"/>
                    <a:pt x="104" y="152"/>
                    <a:pt x="104" y="151"/>
                  </a:cubicBezTo>
                  <a:cubicBezTo>
                    <a:pt x="103" y="148"/>
                    <a:pt x="101" y="146"/>
                    <a:pt x="100" y="143"/>
                  </a:cubicBezTo>
                  <a:cubicBezTo>
                    <a:pt x="100" y="142"/>
                    <a:pt x="100" y="141"/>
                    <a:pt x="100" y="141"/>
                  </a:cubicBezTo>
                  <a:cubicBezTo>
                    <a:pt x="100" y="140"/>
                    <a:pt x="99" y="139"/>
                    <a:pt x="98" y="138"/>
                  </a:cubicBezTo>
                  <a:cubicBezTo>
                    <a:pt x="96" y="133"/>
                    <a:pt x="96" y="127"/>
                    <a:pt x="94" y="122"/>
                  </a:cubicBezTo>
                  <a:cubicBezTo>
                    <a:pt x="91" y="117"/>
                    <a:pt x="88" y="114"/>
                    <a:pt x="85" y="110"/>
                  </a:cubicBezTo>
                  <a:cubicBezTo>
                    <a:pt x="90" y="111"/>
                    <a:pt x="93" y="117"/>
                    <a:pt x="95" y="122"/>
                  </a:cubicBezTo>
                  <a:cubicBezTo>
                    <a:pt x="97" y="125"/>
                    <a:pt x="98" y="129"/>
                    <a:pt x="99" y="133"/>
                  </a:cubicBezTo>
                  <a:cubicBezTo>
                    <a:pt x="100" y="134"/>
                    <a:pt x="100" y="134"/>
                    <a:pt x="100" y="135"/>
                  </a:cubicBezTo>
                  <a:cubicBezTo>
                    <a:pt x="101" y="137"/>
                    <a:pt x="101" y="139"/>
                    <a:pt x="102" y="140"/>
                  </a:cubicBezTo>
                  <a:cubicBezTo>
                    <a:pt x="102" y="142"/>
                    <a:pt x="103" y="143"/>
                    <a:pt x="103" y="144"/>
                  </a:cubicBezTo>
                  <a:cubicBezTo>
                    <a:pt x="104" y="145"/>
                    <a:pt x="105" y="152"/>
                    <a:pt x="107" y="152"/>
                  </a:cubicBezTo>
                  <a:moveTo>
                    <a:pt x="37" y="131"/>
                  </a:moveTo>
                  <a:cubicBezTo>
                    <a:pt x="35" y="132"/>
                    <a:pt x="34" y="136"/>
                    <a:pt x="36" y="139"/>
                  </a:cubicBezTo>
                  <a:cubicBezTo>
                    <a:pt x="38" y="138"/>
                    <a:pt x="39" y="133"/>
                    <a:pt x="37" y="131"/>
                  </a:cubicBezTo>
                  <a:moveTo>
                    <a:pt x="69" y="126"/>
                  </a:moveTo>
                  <a:cubicBezTo>
                    <a:pt x="68" y="126"/>
                    <a:pt x="67" y="124"/>
                    <a:pt x="66" y="125"/>
                  </a:cubicBezTo>
                  <a:cubicBezTo>
                    <a:pt x="66" y="125"/>
                    <a:pt x="66" y="126"/>
                    <a:pt x="66" y="126"/>
                  </a:cubicBezTo>
                  <a:cubicBezTo>
                    <a:pt x="68" y="138"/>
                    <a:pt x="75" y="149"/>
                    <a:pt x="80" y="160"/>
                  </a:cubicBezTo>
                  <a:cubicBezTo>
                    <a:pt x="82" y="161"/>
                    <a:pt x="83" y="164"/>
                    <a:pt x="85" y="165"/>
                  </a:cubicBezTo>
                  <a:cubicBezTo>
                    <a:pt x="85" y="165"/>
                    <a:pt x="85" y="164"/>
                    <a:pt x="85" y="163"/>
                  </a:cubicBezTo>
                  <a:cubicBezTo>
                    <a:pt x="85" y="163"/>
                    <a:pt x="85" y="162"/>
                    <a:pt x="85" y="161"/>
                  </a:cubicBezTo>
                  <a:cubicBezTo>
                    <a:pt x="80" y="150"/>
                    <a:pt x="72" y="138"/>
                    <a:pt x="69" y="126"/>
                  </a:cubicBezTo>
                  <a:moveTo>
                    <a:pt x="88" y="123"/>
                  </a:moveTo>
                  <a:cubicBezTo>
                    <a:pt x="87" y="123"/>
                    <a:pt x="87" y="123"/>
                    <a:pt x="86" y="123"/>
                  </a:cubicBezTo>
                  <a:cubicBezTo>
                    <a:pt x="85" y="124"/>
                    <a:pt x="86" y="129"/>
                    <a:pt x="87" y="132"/>
                  </a:cubicBezTo>
                  <a:cubicBezTo>
                    <a:pt x="87" y="132"/>
                    <a:pt x="88" y="133"/>
                    <a:pt x="88" y="133"/>
                  </a:cubicBezTo>
                  <a:cubicBezTo>
                    <a:pt x="89" y="136"/>
                    <a:pt x="89" y="138"/>
                    <a:pt x="89" y="141"/>
                  </a:cubicBezTo>
                  <a:cubicBezTo>
                    <a:pt x="91" y="145"/>
                    <a:pt x="92" y="150"/>
                    <a:pt x="94" y="153"/>
                  </a:cubicBezTo>
                  <a:cubicBezTo>
                    <a:pt x="94" y="155"/>
                    <a:pt x="95" y="157"/>
                    <a:pt x="95" y="158"/>
                  </a:cubicBezTo>
                  <a:cubicBezTo>
                    <a:pt x="97" y="162"/>
                    <a:pt x="98" y="164"/>
                    <a:pt x="100" y="167"/>
                  </a:cubicBezTo>
                  <a:cubicBezTo>
                    <a:pt x="103" y="168"/>
                    <a:pt x="104" y="170"/>
                    <a:pt x="107" y="171"/>
                  </a:cubicBezTo>
                  <a:cubicBezTo>
                    <a:pt x="108" y="169"/>
                    <a:pt x="106" y="167"/>
                    <a:pt x="105" y="165"/>
                  </a:cubicBezTo>
                  <a:cubicBezTo>
                    <a:pt x="103" y="162"/>
                    <a:pt x="102" y="160"/>
                    <a:pt x="101" y="158"/>
                  </a:cubicBezTo>
                  <a:cubicBezTo>
                    <a:pt x="100" y="157"/>
                    <a:pt x="99" y="155"/>
                    <a:pt x="98" y="153"/>
                  </a:cubicBezTo>
                  <a:cubicBezTo>
                    <a:pt x="98" y="152"/>
                    <a:pt x="99" y="152"/>
                    <a:pt x="98" y="152"/>
                  </a:cubicBezTo>
                  <a:cubicBezTo>
                    <a:pt x="94" y="144"/>
                    <a:pt x="91" y="132"/>
                    <a:pt x="88" y="123"/>
                  </a:cubicBezTo>
                  <a:moveTo>
                    <a:pt x="63" y="129"/>
                  </a:moveTo>
                  <a:cubicBezTo>
                    <a:pt x="63" y="128"/>
                    <a:pt x="62" y="129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1" y="133"/>
                    <a:pt x="62" y="138"/>
                    <a:pt x="62" y="142"/>
                  </a:cubicBezTo>
                  <a:cubicBezTo>
                    <a:pt x="62" y="143"/>
                    <a:pt x="62" y="144"/>
                    <a:pt x="62" y="145"/>
                  </a:cubicBezTo>
                  <a:cubicBezTo>
                    <a:pt x="62" y="149"/>
                    <a:pt x="63" y="152"/>
                    <a:pt x="64" y="155"/>
                  </a:cubicBezTo>
                  <a:cubicBezTo>
                    <a:pt x="65" y="158"/>
                    <a:pt x="66" y="163"/>
                    <a:pt x="69" y="165"/>
                  </a:cubicBezTo>
                  <a:cubicBezTo>
                    <a:pt x="70" y="167"/>
                    <a:pt x="70" y="168"/>
                    <a:pt x="72" y="168"/>
                  </a:cubicBezTo>
                  <a:cubicBezTo>
                    <a:pt x="73" y="167"/>
                    <a:pt x="73" y="165"/>
                    <a:pt x="72" y="164"/>
                  </a:cubicBezTo>
                  <a:cubicBezTo>
                    <a:pt x="70" y="159"/>
                    <a:pt x="66" y="152"/>
                    <a:pt x="66" y="146"/>
                  </a:cubicBezTo>
                  <a:cubicBezTo>
                    <a:pt x="67" y="148"/>
                    <a:pt x="69" y="154"/>
                    <a:pt x="72" y="152"/>
                  </a:cubicBezTo>
                  <a:cubicBezTo>
                    <a:pt x="70" y="145"/>
                    <a:pt x="66" y="140"/>
                    <a:pt x="65" y="135"/>
                  </a:cubicBezTo>
                  <a:cubicBezTo>
                    <a:pt x="64" y="133"/>
                    <a:pt x="65" y="131"/>
                    <a:pt x="63" y="129"/>
                  </a:cubicBezTo>
                  <a:moveTo>
                    <a:pt x="116" y="141"/>
                  </a:moveTo>
                  <a:cubicBezTo>
                    <a:pt x="117" y="138"/>
                    <a:pt x="115" y="136"/>
                    <a:pt x="114" y="133"/>
                  </a:cubicBezTo>
                  <a:cubicBezTo>
                    <a:pt x="111" y="128"/>
                    <a:pt x="111" y="120"/>
                    <a:pt x="106" y="120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9" y="131"/>
                    <a:pt x="112" y="141"/>
                    <a:pt x="114" y="151"/>
                  </a:cubicBezTo>
                  <a:cubicBezTo>
                    <a:pt x="116" y="151"/>
                    <a:pt x="116" y="155"/>
                    <a:pt x="118" y="154"/>
                  </a:cubicBezTo>
                  <a:cubicBezTo>
                    <a:pt x="118" y="154"/>
                    <a:pt x="117" y="153"/>
                    <a:pt x="118" y="153"/>
                  </a:cubicBezTo>
                  <a:cubicBezTo>
                    <a:pt x="118" y="149"/>
                    <a:pt x="118" y="144"/>
                    <a:pt x="116" y="141"/>
                  </a:cubicBezTo>
                  <a:moveTo>
                    <a:pt x="115" y="123"/>
                  </a:moveTo>
                  <a:cubicBezTo>
                    <a:pt x="113" y="122"/>
                    <a:pt x="113" y="125"/>
                    <a:pt x="113" y="126"/>
                  </a:cubicBezTo>
                  <a:cubicBezTo>
                    <a:pt x="114" y="128"/>
                    <a:pt x="115" y="129"/>
                    <a:pt x="116" y="131"/>
                  </a:cubicBezTo>
                  <a:cubicBezTo>
                    <a:pt x="118" y="137"/>
                    <a:pt x="121" y="149"/>
                    <a:pt x="122" y="158"/>
                  </a:cubicBezTo>
                  <a:cubicBezTo>
                    <a:pt x="126" y="156"/>
                    <a:pt x="126" y="147"/>
                    <a:pt x="125" y="142"/>
                  </a:cubicBezTo>
                  <a:cubicBezTo>
                    <a:pt x="124" y="140"/>
                    <a:pt x="124" y="139"/>
                    <a:pt x="123" y="138"/>
                  </a:cubicBezTo>
                  <a:cubicBezTo>
                    <a:pt x="123" y="137"/>
                    <a:pt x="122" y="137"/>
                    <a:pt x="122" y="137"/>
                  </a:cubicBezTo>
                  <a:cubicBezTo>
                    <a:pt x="121" y="135"/>
                    <a:pt x="121" y="134"/>
                    <a:pt x="120" y="132"/>
                  </a:cubicBezTo>
                  <a:cubicBezTo>
                    <a:pt x="120" y="131"/>
                    <a:pt x="119" y="132"/>
                    <a:pt x="119" y="131"/>
                  </a:cubicBezTo>
                  <a:cubicBezTo>
                    <a:pt x="117" y="129"/>
                    <a:pt x="116" y="125"/>
                    <a:pt x="115" y="123"/>
                  </a:cubicBezTo>
                  <a:moveTo>
                    <a:pt x="86" y="138"/>
                  </a:moveTo>
                  <a:cubicBezTo>
                    <a:pt x="86" y="138"/>
                    <a:pt x="86" y="138"/>
                    <a:pt x="85" y="139"/>
                  </a:cubicBezTo>
                  <a:cubicBezTo>
                    <a:pt x="85" y="141"/>
                    <a:pt x="87" y="144"/>
                    <a:pt x="88" y="147"/>
                  </a:cubicBezTo>
                  <a:cubicBezTo>
                    <a:pt x="88" y="149"/>
                    <a:pt x="88" y="151"/>
                    <a:pt x="91" y="151"/>
                  </a:cubicBezTo>
                  <a:cubicBezTo>
                    <a:pt x="92" y="147"/>
                    <a:pt x="89" y="145"/>
                    <a:pt x="87" y="142"/>
                  </a:cubicBezTo>
                  <a:cubicBezTo>
                    <a:pt x="87" y="141"/>
                    <a:pt x="87" y="139"/>
                    <a:pt x="86" y="138"/>
                  </a:cubicBezTo>
                  <a:moveTo>
                    <a:pt x="53" y="136"/>
                  </a:moveTo>
                  <a:cubicBezTo>
                    <a:pt x="53" y="136"/>
                    <a:pt x="53" y="136"/>
                    <a:pt x="52" y="136"/>
                  </a:cubicBezTo>
                  <a:cubicBezTo>
                    <a:pt x="52" y="138"/>
                    <a:pt x="53" y="157"/>
                    <a:pt x="55" y="158"/>
                  </a:cubicBezTo>
                  <a:cubicBezTo>
                    <a:pt x="57" y="156"/>
                    <a:pt x="54" y="138"/>
                    <a:pt x="53" y="136"/>
                  </a:cubicBezTo>
                  <a:moveTo>
                    <a:pt x="74" y="151"/>
                  </a:moveTo>
                  <a:cubicBezTo>
                    <a:pt x="72" y="151"/>
                    <a:pt x="72" y="156"/>
                    <a:pt x="72" y="157"/>
                  </a:cubicBezTo>
                  <a:cubicBezTo>
                    <a:pt x="73" y="159"/>
                    <a:pt x="74" y="161"/>
                    <a:pt x="75" y="163"/>
                  </a:cubicBezTo>
                  <a:cubicBezTo>
                    <a:pt x="76" y="166"/>
                    <a:pt x="77" y="168"/>
                    <a:pt x="79" y="171"/>
                  </a:cubicBezTo>
                  <a:cubicBezTo>
                    <a:pt x="79" y="171"/>
                    <a:pt x="80" y="171"/>
                    <a:pt x="80" y="171"/>
                  </a:cubicBezTo>
                  <a:cubicBezTo>
                    <a:pt x="81" y="172"/>
                    <a:pt x="81" y="172"/>
                    <a:pt x="82" y="173"/>
                  </a:cubicBezTo>
                  <a:cubicBezTo>
                    <a:pt x="82" y="172"/>
                    <a:pt x="83" y="172"/>
                    <a:pt x="83" y="171"/>
                  </a:cubicBezTo>
                  <a:cubicBezTo>
                    <a:pt x="80" y="165"/>
                    <a:pt x="77" y="158"/>
                    <a:pt x="74" y="151"/>
                  </a:cubicBezTo>
                  <a:moveTo>
                    <a:pt x="89" y="153"/>
                  </a:moveTo>
                  <a:cubicBezTo>
                    <a:pt x="86" y="153"/>
                    <a:pt x="86" y="156"/>
                    <a:pt x="87" y="158"/>
                  </a:cubicBezTo>
                  <a:cubicBezTo>
                    <a:pt x="88" y="161"/>
                    <a:pt x="89" y="165"/>
                    <a:pt x="92" y="168"/>
                  </a:cubicBezTo>
                  <a:cubicBezTo>
                    <a:pt x="94" y="171"/>
                    <a:pt x="97" y="174"/>
                    <a:pt x="100" y="174"/>
                  </a:cubicBezTo>
                  <a:cubicBezTo>
                    <a:pt x="100" y="173"/>
                    <a:pt x="100" y="172"/>
                    <a:pt x="101" y="171"/>
                  </a:cubicBezTo>
                  <a:cubicBezTo>
                    <a:pt x="99" y="168"/>
                    <a:pt x="97" y="165"/>
                    <a:pt x="94" y="162"/>
                  </a:cubicBezTo>
                  <a:cubicBezTo>
                    <a:pt x="93" y="158"/>
                    <a:pt x="90" y="158"/>
                    <a:pt x="89" y="153"/>
                  </a:cubicBezTo>
                  <a:moveTo>
                    <a:pt x="109" y="149"/>
                  </a:move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50"/>
                    <a:pt x="108" y="151"/>
                  </a:cubicBezTo>
                  <a:cubicBezTo>
                    <a:pt x="108" y="156"/>
                    <a:pt x="110" y="165"/>
                    <a:pt x="112" y="168"/>
                  </a:cubicBezTo>
                  <a:cubicBezTo>
                    <a:pt x="113" y="168"/>
                    <a:pt x="114" y="168"/>
                    <a:pt x="114" y="167"/>
                  </a:cubicBezTo>
                  <a:cubicBezTo>
                    <a:pt x="113" y="161"/>
                    <a:pt x="115" y="153"/>
                    <a:pt x="109" y="149"/>
                  </a:cubicBezTo>
                  <a:moveTo>
                    <a:pt x="110" y="167"/>
                  </a:moveTo>
                  <a:cubicBezTo>
                    <a:pt x="109" y="163"/>
                    <a:pt x="108" y="157"/>
                    <a:pt x="105" y="156"/>
                  </a:cubicBezTo>
                  <a:cubicBezTo>
                    <a:pt x="104" y="156"/>
                    <a:pt x="104" y="158"/>
                    <a:pt x="104" y="158"/>
                  </a:cubicBezTo>
                  <a:cubicBezTo>
                    <a:pt x="103" y="160"/>
                    <a:pt x="105" y="162"/>
                    <a:pt x="106" y="164"/>
                  </a:cubicBezTo>
                  <a:cubicBezTo>
                    <a:pt x="107" y="166"/>
                    <a:pt x="107" y="168"/>
                    <a:pt x="110" y="167"/>
                  </a:cubicBezTo>
                  <a:moveTo>
                    <a:pt x="120" y="156"/>
                  </a:moveTo>
                  <a:cubicBezTo>
                    <a:pt x="116" y="153"/>
                    <a:pt x="116" y="160"/>
                    <a:pt x="117" y="164"/>
                  </a:cubicBezTo>
                  <a:cubicBezTo>
                    <a:pt x="118" y="164"/>
                    <a:pt x="118" y="165"/>
                    <a:pt x="119" y="165"/>
                  </a:cubicBezTo>
                  <a:cubicBezTo>
                    <a:pt x="121" y="163"/>
                    <a:pt x="119" y="159"/>
                    <a:pt x="120" y="156"/>
                  </a:cubicBezTo>
                  <a:moveTo>
                    <a:pt x="91" y="175"/>
                  </a:moveTo>
                  <a:cubicBezTo>
                    <a:pt x="91" y="172"/>
                    <a:pt x="88" y="168"/>
                    <a:pt x="87" y="166"/>
                  </a:cubicBezTo>
                  <a:cubicBezTo>
                    <a:pt x="86" y="166"/>
                    <a:pt x="85" y="166"/>
                    <a:pt x="84" y="167"/>
                  </a:cubicBezTo>
                  <a:cubicBezTo>
                    <a:pt x="86" y="171"/>
                    <a:pt x="87" y="175"/>
                    <a:pt x="91" y="175"/>
                  </a:cubicBezTo>
                  <a:moveTo>
                    <a:pt x="149" y="1"/>
                  </a:moveTo>
                  <a:cubicBezTo>
                    <a:pt x="155" y="3"/>
                    <a:pt x="161" y="6"/>
                    <a:pt x="166" y="10"/>
                  </a:cubicBezTo>
                  <a:cubicBezTo>
                    <a:pt x="167" y="12"/>
                    <a:pt x="169" y="13"/>
                    <a:pt x="171" y="14"/>
                  </a:cubicBezTo>
                  <a:cubicBezTo>
                    <a:pt x="173" y="16"/>
                    <a:pt x="175" y="16"/>
                    <a:pt x="175" y="15"/>
                  </a:cubicBezTo>
                  <a:cubicBezTo>
                    <a:pt x="176" y="13"/>
                    <a:pt x="173" y="12"/>
                    <a:pt x="173" y="11"/>
                  </a:cubicBezTo>
                  <a:cubicBezTo>
                    <a:pt x="170" y="9"/>
                    <a:pt x="166" y="6"/>
                    <a:pt x="163" y="4"/>
                  </a:cubicBezTo>
                  <a:cubicBezTo>
                    <a:pt x="159" y="3"/>
                    <a:pt x="157" y="0"/>
                    <a:pt x="152" y="0"/>
                  </a:cubicBezTo>
                  <a:cubicBezTo>
                    <a:pt x="151" y="0"/>
                    <a:pt x="150" y="0"/>
                    <a:pt x="149" y="1"/>
                  </a:cubicBezTo>
                  <a:moveTo>
                    <a:pt x="116" y="9"/>
                  </a:moveTo>
                  <a:cubicBezTo>
                    <a:pt x="116" y="10"/>
                    <a:pt x="122" y="9"/>
                    <a:pt x="124" y="9"/>
                  </a:cubicBezTo>
                  <a:cubicBezTo>
                    <a:pt x="125" y="9"/>
                    <a:pt x="127" y="8"/>
                    <a:pt x="128" y="8"/>
                  </a:cubicBezTo>
                  <a:cubicBezTo>
                    <a:pt x="130" y="7"/>
                    <a:pt x="131" y="7"/>
                    <a:pt x="133" y="6"/>
                  </a:cubicBezTo>
                  <a:cubicBezTo>
                    <a:pt x="134" y="6"/>
                    <a:pt x="136" y="6"/>
                    <a:pt x="137" y="6"/>
                  </a:cubicBezTo>
                  <a:cubicBezTo>
                    <a:pt x="140" y="5"/>
                    <a:pt x="142" y="5"/>
                    <a:pt x="144" y="5"/>
                  </a:cubicBezTo>
                  <a:cubicBezTo>
                    <a:pt x="147" y="5"/>
                    <a:pt x="149" y="6"/>
                    <a:pt x="150" y="4"/>
                  </a:cubicBezTo>
                  <a:cubicBezTo>
                    <a:pt x="150" y="3"/>
                    <a:pt x="149" y="3"/>
                    <a:pt x="148" y="3"/>
                  </a:cubicBezTo>
                  <a:cubicBezTo>
                    <a:pt x="146" y="2"/>
                    <a:pt x="143" y="2"/>
                    <a:pt x="141" y="2"/>
                  </a:cubicBezTo>
                  <a:cubicBezTo>
                    <a:pt x="139" y="2"/>
                    <a:pt x="138" y="2"/>
                    <a:pt x="136" y="2"/>
                  </a:cubicBezTo>
                  <a:cubicBezTo>
                    <a:pt x="133" y="3"/>
                    <a:pt x="130" y="4"/>
                    <a:pt x="128" y="4"/>
                  </a:cubicBezTo>
                  <a:cubicBezTo>
                    <a:pt x="126" y="5"/>
                    <a:pt x="125" y="5"/>
                    <a:pt x="123" y="6"/>
                  </a:cubicBezTo>
                  <a:cubicBezTo>
                    <a:pt x="122" y="7"/>
                    <a:pt x="117" y="7"/>
                    <a:pt x="116" y="9"/>
                  </a:cubicBezTo>
                  <a:moveTo>
                    <a:pt x="151" y="4"/>
                  </a:moveTo>
                  <a:cubicBezTo>
                    <a:pt x="151" y="7"/>
                    <a:pt x="154" y="6"/>
                    <a:pt x="155" y="6"/>
                  </a:cubicBezTo>
                  <a:cubicBezTo>
                    <a:pt x="155" y="4"/>
                    <a:pt x="152" y="3"/>
                    <a:pt x="151" y="4"/>
                  </a:cubicBezTo>
                  <a:moveTo>
                    <a:pt x="109" y="15"/>
                  </a:moveTo>
                  <a:cubicBezTo>
                    <a:pt x="110" y="15"/>
                    <a:pt x="114" y="16"/>
                    <a:pt x="116" y="16"/>
                  </a:cubicBezTo>
                  <a:cubicBezTo>
                    <a:pt x="118" y="16"/>
                    <a:pt x="121" y="15"/>
                    <a:pt x="123" y="15"/>
                  </a:cubicBezTo>
                  <a:cubicBezTo>
                    <a:pt x="125" y="14"/>
                    <a:pt x="126" y="15"/>
                    <a:pt x="127" y="15"/>
                  </a:cubicBezTo>
                  <a:cubicBezTo>
                    <a:pt x="130" y="14"/>
                    <a:pt x="132" y="15"/>
                    <a:pt x="135" y="15"/>
                  </a:cubicBezTo>
                  <a:cubicBezTo>
                    <a:pt x="137" y="15"/>
                    <a:pt x="140" y="16"/>
                    <a:pt x="142" y="15"/>
                  </a:cubicBezTo>
                  <a:cubicBezTo>
                    <a:pt x="143" y="16"/>
                    <a:pt x="145" y="17"/>
                    <a:pt x="147" y="16"/>
                  </a:cubicBezTo>
                  <a:cubicBezTo>
                    <a:pt x="149" y="16"/>
                    <a:pt x="152" y="17"/>
                    <a:pt x="154" y="17"/>
                  </a:cubicBezTo>
                  <a:cubicBezTo>
                    <a:pt x="158" y="18"/>
                    <a:pt x="161" y="21"/>
                    <a:pt x="165" y="20"/>
                  </a:cubicBezTo>
                  <a:cubicBezTo>
                    <a:pt x="165" y="19"/>
                    <a:pt x="164" y="19"/>
                    <a:pt x="164" y="18"/>
                  </a:cubicBezTo>
                  <a:cubicBezTo>
                    <a:pt x="163" y="18"/>
                    <a:pt x="162" y="17"/>
                    <a:pt x="162" y="16"/>
                  </a:cubicBezTo>
                  <a:cubicBezTo>
                    <a:pt x="157" y="15"/>
                    <a:pt x="152" y="12"/>
                    <a:pt x="147" y="12"/>
                  </a:cubicBezTo>
                  <a:cubicBezTo>
                    <a:pt x="143" y="12"/>
                    <a:pt x="139" y="13"/>
                    <a:pt x="134" y="12"/>
                  </a:cubicBezTo>
                  <a:cubicBezTo>
                    <a:pt x="142" y="10"/>
                    <a:pt x="150" y="9"/>
                    <a:pt x="159" y="11"/>
                  </a:cubicBezTo>
                  <a:cubicBezTo>
                    <a:pt x="160" y="11"/>
                    <a:pt x="161" y="11"/>
                    <a:pt x="162" y="11"/>
                  </a:cubicBezTo>
                  <a:cubicBezTo>
                    <a:pt x="162" y="11"/>
                    <a:pt x="162" y="11"/>
                    <a:pt x="162" y="10"/>
                  </a:cubicBezTo>
                  <a:cubicBezTo>
                    <a:pt x="162" y="10"/>
                    <a:pt x="161" y="9"/>
                    <a:pt x="160" y="9"/>
                  </a:cubicBezTo>
                  <a:cubicBezTo>
                    <a:pt x="159" y="9"/>
                    <a:pt x="157" y="8"/>
                    <a:pt x="157" y="8"/>
                  </a:cubicBezTo>
                  <a:cubicBezTo>
                    <a:pt x="155" y="8"/>
                    <a:pt x="154" y="8"/>
                    <a:pt x="153" y="8"/>
                  </a:cubicBezTo>
                  <a:cubicBezTo>
                    <a:pt x="149" y="8"/>
                    <a:pt x="146" y="7"/>
                    <a:pt x="143" y="8"/>
                  </a:cubicBezTo>
                  <a:cubicBezTo>
                    <a:pt x="141" y="7"/>
                    <a:pt x="140" y="8"/>
                    <a:pt x="139" y="8"/>
                  </a:cubicBezTo>
                  <a:cubicBezTo>
                    <a:pt x="137" y="9"/>
                    <a:pt x="136" y="8"/>
                    <a:pt x="134" y="9"/>
                  </a:cubicBezTo>
                  <a:cubicBezTo>
                    <a:pt x="132" y="9"/>
                    <a:pt x="129" y="11"/>
                    <a:pt x="127" y="11"/>
                  </a:cubicBezTo>
                  <a:cubicBezTo>
                    <a:pt x="126" y="11"/>
                    <a:pt x="125" y="11"/>
                    <a:pt x="124" y="11"/>
                  </a:cubicBezTo>
                  <a:cubicBezTo>
                    <a:pt x="122" y="12"/>
                    <a:pt x="117" y="11"/>
                    <a:pt x="114" y="12"/>
                  </a:cubicBezTo>
                  <a:cubicBezTo>
                    <a:pt x="113" y="12"/>
                    <a:pt x="109" y="13"/>
                    <a:pt x="109" y="15"/>
                  </a:cubicBezTo>
                  <a:moveTo>
                    <a:pt x="162" y="12"/>
                  </a:moveTo>
                  <a:cubicBezTo>
                    <a:pt x="163" y="14"/>
                    <a:pt x="166" y="16"/>
                    <a:pt x="167" y="17"/>
                  </a:cubicBezTo>
                  <a:cubicBezTo>
                    <a:pt x="169" y="18"/>
                    <a:pt x="170" y="19"/>
                    <a:pt x="172" y="21"/>
                  </a:cubicBezTo>
                  <a:cubicBezTo>
                    <a:pt x="173" y="22"/>
                    <a:pt x="176" y="24"/>
                    <a:pt x="178" y="23"/>
                  </a:cubicBezTo>
                  <a:cubicBezTo>
                    <a:pt x="177" y="17"/>
                    <a:pt x="168" y="14"/>
                    <a:pt x="163" y="12"/>
                  </a:cubicBezTo>
                  <a:cubicBezTo>
                    <a:pt x="163" y="12"/>
                    <a:pt x="162" y="12"/>
                    <a:pt x="162" y="12"/>
                  </a:cubicBezTo>
                  <a:moveTo>
                    <a:pt x="138" y="20"/>
                  </a:moveTo>
                  <a:cubicBezTo>
                    <a:pt x="141" y="20"/>
                    <a:pt x="144" y="22"/>
                    <a:pt x="147" y="22"/>
                  </a:cubicBezTo>
                  <a:cubicBezTo>
                    <a:pt x="149" y="23"/>
                    <a:pt x="152" y="22"/>
                    <a:pt x="155" y="23"/>
                  </a:cubicBezTo>
                  <a:cubicBezTo>
                    <a:pt x="156" y="24"/>
                    <a:pt x="158" y="25"/>
                    <a:pt x="160" y="26"/>
                  </a:cubicBezTo>
                  <a:cubicBezTo>
                    <a:pt x="162" y="26"/>
                    <a:pt x="165" y="27"/>
                    <a:pt x="166" y="28"/>
                  </a:cubicBezTo>
                  <a:cubicBezTo>
                    <a:pt x="168" y="28"/>
                    <a:pt x="170" y="30"/>
                    <a:pt x="172" y="31"/>
                  </a:cubicBezTo>
                  <a:cubicBezTo>
                    <a:pt x="173" y="32"/>
                    <a:pt x="177" y="36"/>
                    <a:pt x="179" y="36"/>
                  </a:cubicBezTo>
                  <a:cubicBezTo>
                    <a:pt x="179" y="33"/>
                    <a:pt x="174" y="29"/>
                    <a:pt x="172" y="27"/>
                  </a:cubicBezTo>
                  <a:cubicBezTo>
                    <a:pt x="169" y="24"/>
                    <a:pt x="162" y="23"/>
                    <a:pt x="158" y="21"/>
                  </a:cubicBezTo>
                  <a:cubicBezTo>
                    <a:pt x="158" y="21"/>
                    <a:pt x="157" y="21"/>
                    <a:pt x="157" y="21"/>
                  </a:cubicBezTo>
                  <a:cubicBezTo>
                    <a:pt x="156" y="21"/>
                    <a:pt x="154" y="20"/>
                    <a:pt x="153" y="19"/>
                  </a:cubicBezTo>
                  <a:cubicBezTo>
                    <a:pt x="151" y="19"/>
                    <a:pt x="150" y="19"/>
                    <a:pt x="148" y="19"/>
                  </a:cubicBezTo>
                  <a:cubicBezTo>
                    <a:pt x="147" y="19"/>
                    <a:pt x="147" y="18"/>
                    <a:pt x="146" y="18"/>
                  </a:cubicBezTo>
                  <a:cubicBezTo>
                    <a:pt x="145" y="18"/>
                    <a:pt x="144" y="18"/>
                    <a:pt x="143" y="18"/>
                  </a:cubicBezTo>
                  <a:cubicBezTo>
                    <a:pt x="143" y="18"/>
                    <a:pt x="142" y="18"/>
                    <a:pt x="141" y="18"/>
                  </a:cubicBezTo>
                  <a:cubicBezTo>
                    <a:pt x="140" y="18"/>
                    <a:pt x="138" y="19"/>
                    <a:pt x="138" y="20"/>
                  </a:cubicBezTo>
                  <a:moveTo>
                    <a:pt x="138" y="18"/>
                  </a:moveTo>
                  <a:cubicBezTo>
                    <a:pt x="136" y="16"/>
                    <a:pt x="134" y="20"/>
                    <a:pt x="137" y="20"/>
                  </a:cubicBezTo>
                  <a:cubicBezTo>
                    <a:pt x="137" y="20"/>
                    <a:pt x="138" y="19"/>
                    <a:pt x="138" y="18"/>
                  </a:cubicBezTo>
                  <a:moveTo>
                    <a:pt x="114" y="23"/>
                  </a:moveTo>
                  <a:cubicBezTo>
                    <a:pt x="116" y="23"/>
                    <a:pt x="117" y="23"/>
                    <a:pt x="118" y="23"/>
                  </a:cubicBezTo>
                  <a:cubicBezTo>
                    <a:pt x="119" y="22"/>
                    <a:pt x="121" y="21"/>
                    <a:pt x="122" y="21"/>
                  </a:cubicBezTo>
                  <a:cubicBezTo>
                    <a:pt x="123" y="21"/>
                    <a:pt x="124" y="21"/>
                    <a:pt x="125" y="21"/>
                  </a:cubicBezTo>
                  <a:cubicBezTo>
                    <a:pt x="126" y="21"/>
                    <a:pt x="126" y="21"/>
                    <a:pt x="127" y="21"/>
                  </a:cubicBezTo>
                  <a:cubicBezTo>
                    <a:pt x="130" y="21"/>
                    <a:pt x="132" y="22"/>
                    <a:pt x="134" y="20"/>
                  </a:cubicBezTo>
                  <a:cubicBezTo>
                    <a:pt x="134" y="20"/>
                    <a:pt x="135" y="19"/>
                    <a:pt x="135" y="18"/>
                  </a:cubicBezTo>
                  <a:cubicBezTo>
                    <a:pt x="134" y="18"/>
                    <a:pt x="127" y="17"/>
                    <a:pt x="125" y="17"/>
                  </a:cubicBezTo>
                  <a:cubicBezTo>
                    <a:pt x="125" y="17"/>
                    <a:pt x="124" y="18"/>
                    <a:pt x="123" y="18"/>
                  </a:cubicBezTo>
                  <a:cubicBezTo>
                    <a:pt x="122" y="18"/>
                    <a:pt x="120" y="16"/>
                    <a:pt x="119" y="17"/>
                  </a:cubicBezTo>
                  <a:cubicBezTo>
                    <a:pt x="118" y="17"/>
                    <a:pt x="117" y="18"/>
                    <a:pt x="116" y="18"/>
                  </a:cubicBezTo>
                  <a:cubicBezTo>
                    <a:pt x="113" y="19"/>
                    <a:pt x="111" y="21"/>
                    <a:pt x="108" y="22"/>
                  </a:cubicBezTo>
                  <a:lnTo>
                    <a:pt x="114" y="23"/>
                  </a:lnTo>
                  <a:close/>
                  <a:moveTo>
                    <a:pt x="166" y="21"/>
                  </a:moveTo>
                  <a:cubicBezTo>
                    <a:pt x="167" y="23"/>
                    <a:pt x="169" y="24"/>
                    <a:pt x="170" y="25"/>
                  </a:cubicBezTo>
                  <a:cubicBezTo>
                    <a:pt x="171" y="26"/>
                    <a:pt x="177" y="30"/>
                    <a:pt x="178" y="30"/>
                  </a:cubicBezTo>
                  <a:cubicBezTo>
                    <a:pt x="178" y="27"/>
                    <a:pt x="172" y="21"/>
                    <a:pt x="168" y="21"/>
                  </a:cubicBezTo>
                  <a:cubicBezTo>
                    <a:pt x="168" y="21"/>
                    <a:pt x="167" y="21"/>
                    <a:pt x="166" y="21"/>
                  </a:cubicBezTo>
                  <a:moveTo>
                    <a:pt x="120" y="28"/>
                  </a:moveTo>
                  <a:cubicBezTo>
                    <a:pt x="122" y="28"/>
                    <a:pt x="123" y="27"/>
                    <a:pt x="125" y="27"/>
                  </a:cubicBezTo>
                  <a:cubicBezTo>
                    <a:pt x="130" y="27"/>
                    <a:pt x="135" y="28"/>
                    <a:pt x="139" y="27"/>
                  </a:cubicBezTo>
                  <a:cubicBezTo>
                    <a:pt x="141" y="28"/>
                    <a:pt x="144" y="29"/>
                    <a:pt x="144" y="31"/>
                  </a:cubicBezTo>
                  <a:cubicBezTo>
                    <a:pt x="148" y="32"/>
                    <a:pt x="150" y="35"/>
                    <a:pt x="153" y="37"/>
                  </a:cubicBezTo>
                  <a:cubicBezTo>
                    <a:pt x="153" y="38"/>
                    <a:pt x="154" y="38"/>
                    <a:pt x="154" y="38"/>
                  </a:cubicBezTo>
                  <a:cubicBezTo>
                    <a:pt x="160" y="42"/>
                    <a:pt x="164" y="49"/>
                    <a:pt x="168" y="55"/>
                  </a:cubicBezTo>
                  <a:cubicBezTo>
                    <a:pt x="168" y="55"/>
                    <a:pt x="168" y="55"/>
                    <a:pt x="169" y="55"/>
                  </a:cubicBezTo>
                  <a:cubicBezTo>
                    <a:pt x="170" y="56"/>
                    <a:pt x="170" y="58"/>
                    <a:pt x="171" y="59"/>
                  </a:cubicBezTo>
                  <a:cubicBezTo>
                    <a:pt x="177" y="69"/>
                    <a:pt x="175" y="68"/>
                    <a:pt x="179" y="68"/>
                  </a:cubicBezTo>
                  <a:cubicBezTo>
                    <a:pt x="179" y="67"/>
                    <a:pt x="178" y="65"/>
                    <a:pt x="178" y="64"/>
                  </a:cubicBezTo>
                  <a:cubicBezTo>
                    <a:pt x="176" y="60"/>
                    <a:pt x="170" y="51"/>
                    <a:pt x="168" y="48"/>
                  </a:cubicBezTo>
                  <a:cubicBezTo>
                    <a:pt x="167" y="47"/>
                    <a:pt x="166" y="46"/>
                    <a:pt x="166" y="45"/>
                  </a:cubicBezTo>
                  <a:cubicBezTo>
                    <a:pt x="165" y="44"/>
                    <a:pt x="163" y="43"/>
                    <a:pt x="162" y="42"/>
                  </a:cubicBezTo>
                  <a:cubicBezTo>
                    <a:pt x="161" y="41"/>
                    <a:pt x="161" y="41"/>
                    <a:pt x="160" y="40"/>
                  </a:cubicBezTo>
                  <a:cubicBezTo>
                    <a:pt x="159" y="39"/>
                    <a:pt x="159" y="39"/>
                    <a:pt x="159" y="38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7"/>
                    <a:pt x="156" y="36"/>
                    <a:pt x="155" y="35"/>
                  </a:cubicBezTo>
                  <a:cubicBezTo>
                    <a:pt x="152" y="33"/>
                    <a:pt x="149" y="31"/>
                    <a:pt x="146" y="29"/>
                  </a:cubicBezTo>
                  <a:cubicBezTo>
                    <a:pt x="151" y="30"/>
                    <a:pt x="155" y="33"/>
                    <a:pt x="160" y="35"/>
                  </a:cubicBezTo>
                  <a:cubicBezTo>
                    <a:pt x="162" y="36"/>
                    <a:pt x="165" y="37"/>
                    <a:pt x="167" y="39"/>
                  </a:cubicBezTo>
                  <a:cubicBezTo>
                    <a:pt x="171" y="41"/>
                    <a:pt x="176" y="50"/>
                    <a:pt x="179" y="53"/>
                  </a:cubicBezTo>
                  <a:cubicBezTo>
                    <a:pt x="179" y="53"/>
                    <a:pt x="179" y="52"/>
                    <a:pt x="180" y="52"/>
                  </a:cubicBezTo>
                  <a:cubicBezTo>
                    <a:pt x="179" y="50"/>
                    <a:pt x="175" y="44"/>
                    <a:pt x="174" y="42"/>
                  </a:cubicBezTo>
                  <a:cubicBezTo>
                    <a:pt x="173" y="40"/>
                    <a:pt x="171" y="39"/>
                    <a:pt x="169" y="37"/>
                  </a:cubicBezTo>
                  <a:cubicBezTo>
                    <a:pt x="168" y="37"/>
                    <a:pt x="167" y="36"/>
                    <a:pt x="167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4" y="33"/>
                    <a:pt x="161" y="31"/>
                    <a:pt x="159" y="30"/>
                  </a:cubicBezTo>
                  <a:cubicBezTo>
                    <a:pt x="157" y="30"/>
                    <a:pt x="157" y="29"/>
                    <a:pt x="155" y="28"/>
                  </a:cubicBezTo>
                  <a:cubicBezTo>
                    <a:pt x="154" y="28"/>
                    <a:pt x="152" y="28"/>
                    <a:pt x="150" y="27"/>
                  </a:cubicBezTo>
                  <a:cubicBezTo>
                    <a:pt x="150" y="27"/>
                    <a:pt x="150" y="26"/>
                    <a:pt x="150" y="26"/>
                  </a:cubicBezTo>
                  <a:cubicBezTo>
                    <a:pt x="148" y="25"/>
                    <a:pt x="145" y="26"/>
                    <a:pt x="144" y="24"/>
                  </a:cubicBezTo>
                  <a:cubicBezTo>
                    <a:pt x="143" y="24"/>
                    <a:pt x="142" y="23"/>
                    <a:pt x="141" y="24"/>
                  </a:cubicBezTo>
                  <a:cubicBezTo>
                    <a:pt x="141" y="24"/>
                    <a:pt x="141" y="23"/>
                    <a:pt x="141" y="23"/>
                  </a:cubicBezTo>
                  <a:cubicBezTo>
                    <a:pt x="131" y="23"/>
                    <a:pt x="123" y="22"/>
                    <a:pt x="114" y="26"/>
                  </a:cubicBezTo>
                  <a:cubicBezTo>
                    <a:pt x="112" y="27"/>
                    <a:pt x="120" y="28"/>
                    <a:pt x="120" y="28"/>
                  </a:cubicBezTo>
                  <a:moveTo>
                    <a:pt x="153" y="25"/>
                  </a:moveTo>
                  <a:cubicBezTo>
                    <a:pt x="153" y="27"/>
                    <a:pt x="156" y="27"/>
                    <a:pt x="159" y="28"/>
                  </a:cubicBezTo>
                  <a:cubicBezTo>
                    <a:pt x="159" y="28"/>
                    <a:pt x="160" y="29"/>
                    <a:pt x="161" y="30"/>
                  </a:cubicBezTo>
                  <a:cubicBezTo>
                    <a:pt x="163" y="30"/>
                    <a:pt x="165" y="31"/>
                    <a:pt x="167" y="32"/>
                  </a:cubicBezTo>
                  <a:cubicBezTo>
                    <a:pt x="169" y="33"/>
                    <a:pt x="170" y="35"/>
                    <a:pt x="172" y="36"/>
                  </a:cubicBezTo>
                  <a:cubicBezTo>
                    <a:pt x="173" y="37"/>
                    <a:pt x="177" y="48"/>
                    <a:pt x="179" y="49"/>
                  </a:cubicBezTo>
                  <a:cubicBezTo>
                    <a:pt x="182" y="44"/>
                    <a:pt x="175" y="36"/>
                    <a:pt x="173" y="35"/>
                  </a:cubicBezTo>
                  <a:cubicBezTo>
                    <a:pt x="173" y="34"/>
                    <a:pt x="171" y="33"/>
                    <a:pt x="170" y="33"/>
                  </a:cubicBezTo>
                  <a:cubicBezTo>
                    <a:pt x="169" y="31"/>
                    <a:pt x="167" y="30"/>
                    <a:pt x="165" y="29"/>
                  </a:cubicBezTo>
                  <a:cubicBezTo>
                    <a:pt x="164" y="28"/>
                    <a:pt x="163" y="28"/>
                    <a:pt x="163" y="28"/>
                  </a:cubicBezTo>
                  <a:cubicBezTo>
                    <a:pt x="162" y="28"/>
                    <a:pt x="162" y="27"/>
                    <a:pt x="161" y="27"/>
                  </a:cubicBezTo>
                  <a:cubicBezTo>
                    <a:pt x="160" y="27"/>
                    <a:pt x="159" y="26"/>
                    <a:pt x="157" y="26"/>
                  </a:cubicBezTo>
                  <a:cubicBezTo>
                    <a:pt x="156" y="26"/>
                    <a:pt x="154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moveTo>
                    <a:pt x="119" y="33"/>
                  </a:moveTo>
                  <a:cubicBezTo>
                    <a:pt x="128" y="32"/>
                    <a:pt x="139" y="35"/>
                    <a:pt x="148" y="38"/>
                  </a:cubicBezTo>
                  <a:cubicBezTo>
                    <a:pt x="149" y="39"/>
                    <a:pt x="150" y="39"/>
                    <a:pt x="151" y="40"/>
                  </a:cubicBezTo>
                  <a:cubicBezTo>
                    <a:pt x="152" y="41"/>
                    <a:pt x="152" y="40"/>
                    <a:pt x="152" y="40"/>
                  </a:cubicBezTo>
                  <a:cubicBezTo>
                    <a:pt x="153" y="41"/>
                    <a:pt x="153" y="41"/>
                    <a:pt x="154" y="41"/>
                  </a:cubicBezTo>
                  <a:cubicBezTo>
                    <a:pt x="154" y="39"/>
                    <a:pt x="153" y="39"/>
                    <a:pt x="151" y="38"/>
                  </a:cubicBezTo>
                  <a:cubicBezTo>
                    <a:pt x="150" y="37"/>
                    <a:pt x="149" y="36"/>
                    <a:pt x="148" y="35"/>
                  </a:cubicBezTo>
                  <a:cubicBezTo>
                    <a:pt x="145" y="34"/>
                    <a:pt x="143" y="32"/>
                    <a:pt x="140" y="31"/>
                  </a:cubicBezTo>
                  <a:cubicBezTo>
                    <a:pt x="138" y="30"/>
                    <a:pt x="136" y="30"/>
                    <a:pt x="134" y="30"/>
                  </a:cubicBezTo>
                  <a:cubicBezTo>
                    <a:pt x="132" y="30"/>
                    <a:pt x="130" y="29"/>
                    <a:pt x="128" y="29"/>
                  </a:cubicBezTo>
                  <a:cubicBezTo>
                    <a:pt x="126" y="29"/>
                    <a:pt x="123" y="29"/>
                    <a:pt x="121" y="30"/>
                  </a:cubicBezTo>
                  <a:lnTo>
                    <a:pt x="119" y="33"/>
                  </a:lnTo>
                  <a:close/>
                  <a:moveTo>
                    <a:pt x="139" y="38"/>
                  </a:moveTo>
                  <a:cubicBezTo>
                    <a:pt x="133" y="36"/>
                    <a:pt x="125" y="37"/>
                    <a:pt x="125" y="37"/>
                  </a:cubicBezTo>
                  <a:cubicBezTo>
                    <a:pt x="128" y="38"/>
                    <a:pt x="129" y="39"/>
                    <a:pt x="133" y="40"/>
                  </a:cubicBezTo>
                  <a:cubicBezTo>
                    <a:pt x="136" y="41"/>
                    <a:pt x="139" y="41"/>
                    <a:pt x="141" y="42"/>
                  </a:cubicBezTo>
                  <a:cubicBezTo>
                    <a:pt x="144" y="43"/>
                    <a:pt x="147" y="43"/>
                    <a:pt x="149" y="45"/>
                  </a:cubicBezTo>
                  <a:cubicBezTo>
                    <a:pt x="151" y="45"/>
                    <a:pt x="153" y="46"/>
                    <a:pt x="154" y="47"/>
                  </a:cubicBezTo>
                  <a:cubicBezTo>
                    <a:pt x="155" y="47"/>
                    <a:pt x="156" y="48"/>
                    <a:pt x="156" y="49"/>
                  </a:cubicBezTo>
                  <a:cubicBezTo>
                    <a:pt x="157" y="49"/>
                    <a:pt x="158" y="49"/>
                    <a:pt x="159" y="50"/>
                  </a:cubicBezTo>
                  <a:cubicBezTo>
                    <a:pt x="160" y="51"/>
                    <a:pt x="161" y="53"/>
                    <a:pt x="164" y="53"/>
                  </a:cubicBezTo>
                  <a:cubicBezTo>
                    <a:pt x="163" y="51"/>
                    <a:pt x="160" y="50"/>
                    <a:pt x="160" y="47"/>
                  </a:cubicBezTo>
                  <a:cubicBezTo>
                    <a:pt x="158" y="47"/>
                    <a:pt x="157" y="44"/>
                    <a:pt x="155" y="43"/>
                  </a:cubicBezTo>
                  <a:cubicBezTo>
                    <a:pt x="154" y="43"/>
                    <a:pt x="153" y="42"/>
                    <a:pt x="151" y="42"/>
                  </a:cubicBezTo>
                  <a:cubicBezTo>
                    <a:pt x="150" y="41"/>
                    <a:pt x="149" y="40"/>
                    <a:pt x="147" y="40"/>
                  </a:cubicBezTo>
                  <a:cubicBezTo>
                    <a:pt x="147" y="40"/>
                    <a:pt x="147" y="40"/>
                    <a:pt x="146" y="40"/>
                  </a:cubicBezTo>
                  <a:cubicBezTo>
                    <a:pt x="145" y="40"/>
                    <a:pt x="145" y="40"/>
                    <a:pt x="144" y="39"/>
                  </a:cubicBezTo>
                  <a:cubicBezTo>
                    <a:pt x="142" y="39"/>
                    <a:pt x="140" y="38"/>
                    <a:pt x="139" y="38"/>
                  </a:cubicBezTo>
                  <a:moveTo>
                    <a:pt x="163" y="39"/>
                  </a:moveTo>
                  <a:cubicBezTo>
                    <a:pt x="163" y="41"/>
                    <a:pt x="164" y="41"/>
                    <a:pt x="164" y="42"/>
                  </a:cubicBezTo>
                  <a:cubicBezTo>
                    <a:pt x="168" y="45"/>
                    <a:pt x="174" y="54"/>
                    <a:pt x="176" y="58"/>
                  </a:cubicBezTo>
                  <a:cubicBezTo>
                    <a:pt x="176" y="59"/>
                    <a:pt x="177" y="59"/>
                    <a:pt x="177" y="60"/>
                  </a:cubicBezTo>
                  <a:cubicBezTo>
                    <a:pt x="178" y="60"/>
                    <a:pt x="178" y="61"/>
                    <a:pt x="179" y="61"/>
                  </a:cubicBezTo>
                  <a:cubicBezTo>
                    <a:pt x="179" y="61"/>
                    <a:pt x="180" y="61"/>
                    <a:pt x="180" y="61"/>
                  </a:cubicBezTo>
                  <a:cubicBezTo>
                    <a:pt x="180" y="57"/>
                    <a:pt x="174" y="49"/>
                    <a:pt x="173" y="46"/>
                  </a:cubicBezTo>
                  <a:cubicBezTo>
                    <a:pt x="172" y="46"/>
                    <a:pt x="171" y="45"/>
                    <a:pt x="170" y="44"/>
                  </a:cubicBezTo>
                  <a:cubicBezTo>
                    <a:pt x="169" y="42"/>
                    <a:pt x="167" y="41"/>
                    <a:pt x="166" y="40"/>
                  </a:cubicBezTo>
                  <a:cubicBezTo>
                    <a:pt x="165" y="39"/>
                    <a:pt x="164" y="39"/>
                    <a:pt x="163" y="39"/>
                  </a:cubicBezTo>
                  <a:moveTo>
                    <a:pt x="127" y="42"/>
                  </a:moveTo>
                  <a:cubicBezTo>
                    <a:pt x="127" y="42"/>
                    <a:pt x="133" y="44"/>
                    <a:pt x="135" y="46"/>
                  </a:cubicBezTo>
                  <a:cubicBezTo>
                    <a:pt x="136" y="47"/>
                    <a:pt x="129" y="48"/>
                    <a:pt x="131" y="49"/>
                  </a:cubicBezTo>
                  <a:cubicBezTo>
                    <a:pt x="134" y="50"/>
                    <a:pt x="137" y="49"/>
                    <a:pt x="140" y="48"/>
                  </a:cubicBezTo>
                  <a:cubicBezTo>
                    <a:pt x="143" y="49"/>
                    <a:pt x="145" y="49"/>
                    <a:pt x="147" y="51"/>
                  </a:cubicBezTo>
                  <a:cubicBezTo>
                    <a:pt x="152" y="52"/>
                    <a:pt x="155" y="55"/>
                    <a:pt x="158" y="57"/>
                  </a:cubicBezTo>
                  <a:cubicBezTo>
                    <a:pt x="159" y="57"/>
                    <a:pt x="160" y="60"/>
                    <a:pt x="160" y="60"/>
                  </a:cubicBezTo>
                  <a:cubicBezTo>
                    <a:pt x="164" y="63"/>
                    <a:pt x="168" y="67"/>
                    <a:pt x="171" y="71"/>
                  </a:cubicBezTo>
                  <a:cubicBezTo>
                    <a:pt x="172" y="71"/>
                    <a:pt x="173" y="72"/>
                    <a:pt x="173" y="72"/>
                  </a:cubicBezTo>
                  <a:cubicBezTo>
                    <a:pt x="174" y="72"/>
                    <a:pt x="174" y="71"/>
                    <a:pt x="175" y="71"/>
                  </a:cubicBezTo>
                  <a:cubicBezTo>
                    <a:pt x="174" y="70"/>
                    <a:pt x="174" y="67"/>
                    <a:pt x="170" y="63"/>
                  </a:cubicBezTo>
                  <a:cubicBezTo>
                    <a:pt x="166" y="60"/>
                    <a:pt x="164" y="56"/>
                    <a:pt x="160" y="54"/>
                  </a:cubicBezTo>
                  <a:cubicBezTo>
                    <a:pt x="159" y="53"/>
                    <a:pt x="159" y="54"/>
                    <a:pt x="159" y="53"/>
                  </a:cubicBezTo>
                  <a:cubicBezTo>
                    <a:pt x="157" y="52"/>
                    <a:pt x="155" y="50"/>
                    <a:pt x="152" y="49"/>
                  </a:cubicBezTo>
                  <a:cubicBezTo>
                    <a:pt x="150" y="48"/>
                    <a:pt x="147" y="48"/>
                    <a:pt x="145" y="46"/>
                  </a:cubicBezTo>
                  <a:cubicBezTo>
                    <a:pt x="143" y="46"/>
                    <a:pt x="141" y="46"/>
                    <a:pt x="139" y="44"/>
                  </a:cubicBezTo>
                  <a:cubicBezTo>
                    <a:pt x="135" y="44"/>
                    <a:pt x="132" y="42"/>
                    <a:pt x="127" y="42"/>
                  </a:cubicBezTo>
                  <a:moveTo>
                    <a:pt x="130" y="52"/>
                  </a:moveTo>
                  <a:cubicBezTo>
                    <a:pt x="134" y="52"/>
                    <a:pt x="138" y="53"/>
                    <a:pt x="143" y="53"/>
                  </a:cubicBezTo>
                  <a:cubicBezTo>
                    <a:pt x="144" y="53"/>
                    <a:pt x="145" y="53"/>
                    <a:pt x="145" y="54"/>
                  </a:cubicBezTo>
                  <a:cubicBezTo>
                    <a:pt x="147" y="54"/>
                    <a:pt x="149" y="55"/>
                    <a:pt x="150" y="55"/>
                  </a:cubicBezTo>
                  <a:cubicBezTo>
                    <a:pt x="151" y="56"/>
                    <a:pt x="152" y="57"/>
                    <a:pt x="153" y="57"/>
                  </a:cubicBezTo>
                  <a:cubicBezTo>
                    <a:pt x="154" y="55"/>
                    <a:pt x="151" y="55"/>
                    <a:pt x="150" y="54"/>
                  </a:cubicBezTo>
                  <a:cubicBezTo>
                    <a:pt x="149" y="54"/>
                    <a:pt x="149" y="53"/>
                    <a:pt x="148" y="53"/>
                  </a:cubicBezTo>
                  <a:cubicBezTo>
                    <a:pt x="148" y="53"/>
                    <a:pt x="147" y="53"/>
                    <a:pt x="146" y="52"/>
                  </a:cubicBezTo>
                  <a:cubicBezTo>
                    <a:pt x="143" y="51"/>
                    <a:pt x="140" y="51"/>
                    <a:pt x="137" y="50"/>
                  </a:cubicBezTo>
                  <a:cubicBezTo>
                    <a:pt x="135" y="50"/>
                    <a:pt x="134" y="51"/>
                    <a:pt x="132" y="51"/>
                  </a:cubicBezTo>
                  <a:cubicBezTo>
                    <a:pt x="131" y="51"/>
                    <a:pt x="130" y="50"/>
                    <a:pt x="130" y="52"/>
                  </a:cubicBezTo>
                  <a:moveTo>
                    <a:pt x="164" y="52"/>
                  </a:moveTo>
                  <a:cubicBezTo>
                    <a:pt x="163" y="54"/>
                    <a:pt x="166" y="57"/>
                    <a:pt x="167" y="58"/>
                  </a:cubicBezTo>
                  <a:cubicBezTo>
                    <a:pt x="167" y="58"/>
                    <a:pt x="169" y="62"/>
                    <a:pt x="170" y="61"/>
                  </a:cubicBezTo>
                  <a:cubicBezTo>
                    <a:pt x="170" y="59"/>
                    <a:pt x="166" y="54"/>
                    <a:pt x="165" y="52"/>
                  </a:cubicBezTo>
                  <a:cubicBezTo>
                    <a:pt x="164" y="52"/>
                    <a:pt x="164" y="52"/>
                    <a:pt x="164" y="52"/>
                  </a:cubicBezTo>
                  <a:moveTo>
                    <a:pt x="133" y="54"/>
                  </a:moveTo>
                  <a:cubicBezTo>
                    <a:pt x="134" y="54"/>
                    <a:pt x="134" y="55"/>
                    <a:pt x="135" y="55"/>
                  </a:cubicBezTo>
                  <a:cubicBezTo>
                    <a:pt x="136" y="55"/>
                    <a:pt x="137" y="55"/>
                    <a:pt x="139" y="56"/>
                  </a:cubicBezTo>
                  <a:cubicBezTo>
                    <a:pt x="140" y="56"/>
                    <a:pt x="140" y="56"/>
                    <a:pt x="141" y="56"/>
                  </a:cubicBezTo>
                  <a:cubicBezTo>
                    <a:pt x="142" y="56"/>
                    <a:pt x="143" y="57"/>
                    <a:pt x="143" y="57"/>
                  </a:cubicBezTo>
                  <a:cubicBezTo>
                    <a:pt x="144" y="57"/>
                    <a:pt x="145" y="57"/>
                    <a:pt x="146" y="58"/>
                  </a:cubicBezTo>
                  <a:cubicBezTo>
                    <a:pt x="146" y="58"/>
                    <a:pt x="147" y="58"/>
                    <a:pt x="148" y="59"/>
                  </a:cubicBezTo>
                  <a:cubicBezTo>
                    <a:pt x="149" y="59"/>
                    <a:pt x="149" y="59"/>
                    <a:pt x="150" y="60"/>
                  </a:cubicBezTo>
                  <a:cubicBezTo>
                    <a:pt x="151" y="60"/>
                    <a:pt x="153" y="62"/>
                    <a:pt x="155" y="62"/>
                  </a:cubicBezTo>
                  <a:cubicBezTo>
                    <a:pt x="155" y="63"/>
                    <a:pt x="156" y="63"/>
                    <a:pt x="156" y="63"/>
                  </a:cubicBezTo>
                  <a:cubicBezTo>
                    <a:pt x="159" y="68"/>
                    <a:pt x="166" y="75"/>
                    <a:pt x="169" y="80"/>
                  </a:cubicBezTo>
                  <a:cubicBezTo>
                    <a:pt x="170" y="80"/>
                    <a:pt x="172" y="84"/>
                    <a:pt x="173" y="83"/>
                  </a:cubicBezTo>
                  <a:cubicBezTo>
                    <a:pt x="173" y="82"/>
                    <a:pt x="170" y="69"/>
                    <a:pt x="162" y="65"/>
                  </a:cubicBezTo>
                  <a:cubicBezTo>
                    <a:pt x="162" y="65"/>
                    <a:pt x="163" y="65"/>
                    <a:pt x="163" y="65"/>
                  </a:cubicBezTo>
                  <a:cubicBezTo>
                    <a:pt x="160" y="63"/>
                    <a:pt x="157" y="61"/>
                    <a:pt x="154" y="59"/>
                  </a:cubicBezTo>
                  <a:cubicBezTo>
                    <a:pt x="153" y="59"/>
                    <a:pt x="154" y="58"/>
                    <a:pt x="154" y="58"/>
                  </a:cubicBezTo>
                  <a:cubicBezTo>
                    <a:pt x="149" y="57"/>
                    <a:pt x="143" y="55"/>
                    <a:pt x="138" y="53"/>
                  </a:cubicBezTo>
                  <a:cubicBezTo>
                    <a:pt x="136" y="53"/>
                    <a:pt x="134" y="53"/>
                    <a:pt x="132" y="53"/>
                  </a:cubicBezTo>
                  <a:cubicBezTo>
                    <a:pt x="131" y="53"/>
                    <a:pt x="133" y="54"/>
                    <a:pt x="133" y="54"/>
                  </a:cubicBezTo>
                  <a:moveTo>
                    <a:pt x="130" y="59"/>
                  </a:moveTo>
                  <a:cubicBezTo>
                    <a:pt x="131" y="59"/>
                    <a:pt x="133" y="60"/>
                    <a:pt x="134" y="60"/>
                  </a:cubicBezTo>
                  <a:cubicBezTo>
                    <a:pt x="135" y="60"/>
                    <a:pt x="135" y="60"/>
                    <a:pt x="136" y="61"/>
                  </a:cubicBezTo>
                  <a:cubicBezTo>
                    <a:pt x="138" y="61"/>
                    <a:pt x="137" y="60"/>
                    <a:pt x="139" y="61"/>
                  </a:cubicBezTo>
                  <a:cubicBezTo>
                    <a:pt x="141" y="62"/>
                    <a:pt x="143" y="63"/>
                    <a:pt x="146" y="65"/>
                  </a:cubicBezTo>
                  <a:cubicBezTo>
                    <a:pt x="149" y="65"/>
                    <a:pt x="150" y="68"/>
                    <a:pt x="153" y="69"/>
                  </a:cubicBezTo>
                  <a:cubicBezTo>
                    <a:pt x="155" y="71"/>
                    <a:pt x="158" y="72"/>
                    <a:pt x="160" y="75"/>
                  </a:cubicBezTo>
                  <a:cubicBezTo>
                    <a:pt x="163" y="77"/>
                    <a:pt x="167" y="89"/>
                    <a:pt x="171" y="90"/>
                  </a:cubicBezTo>
                  <a:cubicBezTo>
                    <a:pt x="171" y="86"/>
                    <a:pt x="164" y="75"/>
                    <a:pt x="162" y="73"/>
                  </a:cubicBezTo>
                  <a:cubicBezTo>
                    <a:pt x="162" y="73"/>
                    <a:pt x="161" y="73"/>
                    <a:pt x="161" y="73"/>
                  </a:cubicBezTo>
                  <a:cubicBezTo>
                    <a:pt x="161" y="72"/>
                    <a:pt x="160" y="72"/>
                    <a:pt x="161" y="71"/>
                  </a:cubicBezTo>
                  <a:cubicBezTo>
                    <a:pt x="160" y="71"/>
                    <a:pt x="160" y="71"/>
                    <a:pt x="159" y="70"/>
                  </a:cubicBezTo>
                  <a:cubicBezTo>
                    <a:pt x="157" y="68"/>
                    <a:pt x="156" y="66"/>
                    <a:pt x="153" y="65"/>
                  </a:cubicBezTo>
                  <a:cubicBezTo>
                    <a:pt x="151" y="63"/>
                    <a:pt x="149" y="62"/>
                    <a:pt x="147" y="61"/>
                  </a:cubicBezTo>
                  <a:cubicBezTo>
                    <a:pt x="145" y="59"/>
                    <a:pt x="142" y="58"/>
                    <a:pt x="140" y="58"/>
                  </a:cubicBezTo>
                  <a:cubicBezTo>
                    <a:pt x="136" y="57"/>
                    <a:pt x="133" y="57"/>
                    <a:pt x="129" y="57"/>
                  </a:cubicBezTo>
                  <a:cubicBezTo>
                    <a:pt x="129" y="57"/>
                    <a:pt x="130" y="59"/>
                    <a:pt x="130" y="59"/>
                  </a:cubicBezTo>
                  <a:moveTo>
                    <a:pt x="128" y="63"/>
                  </a:moveTo>
                  <a:cubicBezTo>
                    <a:pt x="133" y="64"/>
                    <a:pt x="137" y="65"/>
                    <a:pt x="141" y="67"/>
                  </a:cubicBezTo>
                  <a:cubicBezTo>
                    <a:pt x="142" y="67"/>
                    <a:pt x="143" y="68"/>
                    <a:pt x="144" y="69"/>
                  </a:cubicBezTo>
                  <a:cubicBezTo>
                    <a:pt x="146" y="70"/>
                    <a:pt x="148" y="72"/>
                    <a:pt x="149" y="70"/>
                  </a:cubicBezTo>
                  <a:cubicBezTo>
                    <a:pt x="150" y="67"/>
                    <a:pt x="145" y="68"/>
                    <a:pt x="145" y="66"/>
                  </a:cubicBezTo>
                  <a:cubicBezTo>
                    <a:pt x="143" y="65"/>
                    <a:pt x="142" y="64"/>
                    <a:pt x="139" y="63"/>
                  </a:cubicBezTo>
                  <a:cubicBezTo>
                    <a:pt x="139" y="63"/>
                    <a:pt x="139" y="63"/>
                    <a:pt x="139" y="62"/>
                  </a:cubicBezTo>
                  <a:cubicBezTo>
                    <a:pt x="137" y="63"/>
                    <a:pt x="135" y="61"/>
                    <a:pt x="133" y="62"/>
                  </a:cubicBezTo>
                  <a:lnTo>
                    <a:pt x="128" y="63"/>
                  </a:lnTo>
                  <a:close/>
                  <a:moveTo>
                    <a:pt x="128" y="67"/>
                  </a:moveTo>
                  <a:cubicBezTo>
                    <a:pt x="135" y="68"/>
                    <a:pt x="138" y="71"/>
                    <a:pt x="143" y="73"/>
                  </a:cubicBezTo>
                  <a:cubicBezTo>
                    <a:pt x="146" y="78"/>
                    <a:pt x="150" y="84"/>
                    <a:pt x="151" y="90"/>
                  </a:cubicBezTo>
                  <a:cubicBezTo>
                    <a:pt x="152" y="94"/>
                    <a:pt x="155" y="108"/>
                    <a:pt x="156" y="112"/>
                  </a:cubicBezTo>
                  <a:cubicBezTo>
                    <a:pt x="156" y="114"/>
                    <a:pt x="156" y="116"/>
                    <a:pt x="157" y="116"/>
                  </a:cubicBezTo>
                  <a:cubicBezTo>
                    <a:pt x="158" y="115"/>
                    <a:pt x="158" y="111"/>
                    <a:pt x="158" y="110"/>
                  </a:cubicBezTo>
                  <a:cubicBezTo>
                    <a:pt x="160" y="103"/>
                    <a:pt x="155" y="95"/>
                    <a:pt x="154" y="93"/>
                  </a:cubicBezTo>
                  <a:cubicBezTo>
                    <a:pt x="153" y="88"/>
                    <a:pt x="151" y="85"/>
                    <a:pt x="150" y="81"/>
                  </a:cubicBezTo>
                  <a:cubicBezTo>
                    <a:pt x="151" y="82"/>
                    <a:pt x="152" y="83"/>
                    <a:pt x="153" y="84"/>
                  </a:cubicBezTo>
                  <a:cubicBezTo>
                    <a:pt x="154" y="86"/>
                    <a:pt x="154" y="89"/>
                    <a:pt x="156" y="91"/>
                  </a:cubicBezTo>
                  <a:cubicBezTo>
                    <a:pt x="156" y="91"/>
                    <a:pt x="156" y="92"/>
                    <a:pt x="156" y="92"/>
                  </a:cubicBezTo>
                  <a:cubicBezTo>
                    <a:pt x="156" y="92"/>
                    <a:pt x="157" y="93"/>
                    <a:pt x="157" y="93"/>
                  </a:cubicBezTo>
                  <a:cubicBezTo>
                    <a:pt x="157" y="95"/>
                    <a:pt x="158" y="102"/>
                    <a:pt x="160" y="104"/>
                  </a:cubicBezTo>
                  <a:cubicBezTo>
                    <a:pt x="161" y="104"/>
                    <a:pt x="162" y="106"/>
                    <a:pt x="163" y="106"/>
                  </a:cubicBezTo>
                  <a:cubicBezTo>
                    <a:pt x="163" y="103"/>
                    <a:pt x="160" y="92"/>
                    <a:pt x="158" y="90"/>
                  </a:cubicBezTo>
                  <a:cubicBezTo>
                    <a:pt x="158" y="86"/>
                    <a:pt x="155" y="84"/>
                    <a:pt x="154" y="81"/>
                  </a:cubicBezTo>
                  <a:cubicBezTo>
                    <a:pt x="153" y="79"/>
                    <a:pt x="151" y="77"/>
                    <a:pt x="150" y="75"/>
                  </a:cubicBezTo>
                  <a:cubicBezTo>
                    <a:pt x="148" y="74"/>
                    <a:pt x="147" y="72"/>
                    <a:pt x="145" y="71"/>
                  </a:cubicBezTo>
                  <a:cubicBezTo>
                    <a:pt x="143" y="70"/>
                    <a:pt x="141" y="69"/>
                    <a:pt x="139" y="68"/>
                  </a:cubicBezTo>
                  <a:cubicBezTo>
                    <a:pt x="137" y="67"/>
                    <a:pt x="134" y="66"/>
                    <a:pt x="132" y="65"/>
                  </a:cubicBezTo>
                  <a:cubicBezTo>
                    <a:pt x="131" y="66"/>
                    <a:pt x="131" y="66"/>
                    <a:pt x="130" y="66"/>
                  </a:cubicBezTo>
                  <a:lnTo>
                    <a:pt x="128" y="67"/>
                  </a:lnTo>
                  <a:close/>
                  <a:moveTo>
                    <a:pt x="171" y="72"/>
                  </a:moveTo>
                  <a:cubicBezTo>
                    <a:pt x="171" y="73"/>
                    <a:pt x="171" y="74"/>
                    <a:pt x="172" y="75"/>
                  </a:cubicBezTo>
                  <a:cubicBezTo>
                    <a:pt x="173" y="75"/>
                    <a:pt x="173" y="75"/>
                    <a:pt x="174" y="75"/>
                  </a:cubicBezTo>
                  <a:cubicBezTo>
                    <a:pt x="175" y="74"/>
                    <a:pt x="174" y="72"/>
                    <a:pt x="171" y="72"/>
                  </a:cubicBezTo>
                  <a:moveTo>
                    <a:pt x="134" y="74"/>
                  </a:moveTo>
                  <a:cubicBezTo>
                    <a:pt x="138" y="76"/>
                    <a:pt x="140" y="80"/>
                    <a:pt x="139" y="83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0" y="85"/>
                    <a:pt x="140" y="86"/>
                    <a:pt x="140" y="86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42" y="84"/>
                    <a:pt x="141" y="81"/>
                    <a:pt x="141" y="79"/>
                  </a:cubicBezTo>
                  <a:cubicBezTo>
                    <a:pt x="144" y="81"/>
                    <a:pt x="144" y="86"/>
                    <a:pt x="146" y="90"/>
                  </a:cubicBezTo>
                  <a:cubicBezTo>
                    <a:pt x="146" y="93"/>
                    <a:pt x="146" y="96"/>
                    <a:pt x="147" y="99"/>
                  </a:cubicBezTo>
                  <a:cubicBezTo>
                    <a:pt x="147" y="103"/>
                    <a:pt x="147" y="123"/>
                    <a:pt x="147" y="128"/>
                  </a:cubicBezTo>
                  <a:cubicBezTo>
                    <a:pt x="147" y="128"/>
                    <a:pt x="149" y="129"/>
                    <a:pt x="149" y="129"/>
                  </a:cubicBezTo>
                  <a:cubicBezTo>
                    <a:pt x="151" y="128"/>
                    <a:pt x="151" y="110"/>
                    <a:pt x="151" y="107"/>
                  </a:cubicBezTo>
                  <a:cubicBezTo>
                    <a:pt x="151" y="104"/>
                    <a:pt x="151" y="102"/>
                    <a:pt x="150" y="99"/>
                  </a:cubicBezTo>
                  <a:cubicBezTo>
                    <a:pt x="150" y="98"/>
                    <a:pt x="150" y="98"/>
                    <a:pt x="149" y="98"/>
                  </a:cubicBezTo>
                  <a:cubicBezTo>
                    <a:pt x="149" y="96"/>
                    <a:pt x="149" y="94"/>
                    <a:pt x="149" y="92"/>
                  </a:cubicBezTo>
                  <a:cubicBezTo>
                    <a:pt x="149" y="91"/>
                    <a:pt x="148" y="89"/>
                    <a:pt x="148" y="88"/>
                  </a:cubicBezTo>
                  <a:cubicBezTo>
                    <a:pt x="147" y="85"/>
                    <a:pt x="146" y="83"/>
                    <a:pt x="145" y="81"/>
                  </a:cubicBezTo>
                  <a:cubicBezTo>
                    <a:pt x="145" y="81"/>
                    <a:pt x="145" y="80"/>
                    <a:pt x="144" y="80"/>
                  </a:cubicBezTo>
                  <a:cubicBezTo>
                    <a:pt x="144" y="79"/>
                    <a:pt x="143" y="78"/>
                    <a:pt x="143" y="77"/>
                  </a:cubicBezTo>
                  <a:cubicBezTo>
                    <a:pt x="143" y="77"/>
                    <a:pt x="142" y="76"/>
                    <a:pt x="142" y="75"/>
                  </a:cubicBezTo>
                  <a:cubicBezTo>
                    <a:pt x="141" y="75"/>
                    <a:pt x="141" y="76"/>
                    <a:pt x="141" y="75"/>
                  </a:cubicBezTo>
                  <a:cubicBezTo>
                    <a:pt x="139" y="74"/>
                    <a:pt x="138" y="72"/>
                    <a:pt x="136" y="71"/>
                  </a:cubicBezTo>
                  <a:cubicBezTo>
                    <a:pt x="136" y="71"/>
                    <a:pt x="135" y="71"/>
                    <a:pt x="135" y="71"/>
                  </a:cubicBezTo>
                  <a:cubicBezTo>
                    <a:pt x="134" y="70"/>
                    <a:pt x="132" y="69"/>
                    <a:pt x="131" y="69"/>
                  </a:cubicBezTo>
                  <a:lnTo>
                    <a:pt x="134" y="74"/>
                  </a:lnTo>
                  <a:close/>
                  <a:moveTo>
                    <a:pt x="156" y="80"/>
                  </a:moveTo>
                  <a:cubicBezTo>
                    <a:pt x="157" y="81"/>
                    <a:pt x="158" y="82"/>
                    <a:pt x="159" y="84"/>
                  </a:cubicBezTo>
                  <a:cubicBezTo>
                    <a:pt x="159" y="84"/>
                    <a:pt x="159" y="85"/>
                    <a:pt x="159" y="85"/>
                  </a:cubicBezTo>
                  <a:cubicBezTo>
                    <a:pt x="160" y="87"/>
                    <a:pt x="164" y="92"/>
                    <a:pt x="165" y="93"/>
                  </a:cubicBezTo>
                  <a:cubicBezTo>
                    <a:pt x="166" y="94"/>
                    <a:pt x="166" y="95"/>
                    <a:pt x="166" y="96"/>
                  </a:cubicBezTo>
                  <a:cubicBezTo>
                    <a:pt x="167" y="94"/>
                    <a:pt x="167" y="92"/>
                    <a:pt x="167" y="90"/>
                  </a:cubicBezTo>
                  <a:cubicBezTo>
                    <a:pt x="166" y="89"/>
                    <a:pt x="163" y="86"/>
                    <a:pt x="163" y="84"/>
                  </a:cubicBezTo>
                  <a:cubicBezTo>
                    <a:pt x="161" y="81"/>
                    <a:pt x="159" y="79"/>
                    <a:pt x="158" y="76"/>
                  </a:cubicBezTo>
                  <a:cubicBezTo>
                    <a:pt x="157" y="76"/>
                    <a:pt x="157" y="76"/>
                    <a:pt x="156" y="76"/>
                  </a:cubicBezTo>
                  <a:cubicBezTo>
                    <a:pt x="156" y="72"/>
                    <a:pt x="151" y="71"/>
                    <a:pt x="150" y="69"/>
                  </a:cubicBezTo>
                  <a:cubicBezTo>
                    <a:pt x="148" y="70"/>
                    <a:pt x="151" y="73"/>
                    <a:pt x="152" y="74"/>
                  </a:cubicBezTo>
                  <a:cubicBezTo>
                    <a:pt x="154" y="75"/>
                    <a:pt x="156" y="77"/>
                    <a:pt x="156" y="80"/>
                  </a:cubicBezTo>
                  <a:moveTo>
                    <a:pt x="135" y="96"/>
                  </a:moveTo>
                  <a:cubicBezTo>
                    <a:pt x="135" y="96"/>
                    <a:pt x="135" y="96"/>
                    <a:pt x="135" y="95"/>
                  </a:cubicBezTo>
                  <a:cubicBezTo>
                    <a:pt x="136" y="95"/>
                    <a:pt x="136" y="94"/>
                    <a:pt x="136" y="93"/>
                  </a:cubicBezTo>
                  <a:cubicBezTo>
                    <a:pt x="136" y="92"/>
                    <a:pt x="137" y="92"/>
                    <a:pt x="137" y="92"/>
                  </a:cubicBezTo>
                  <a:cubicBezTo>
                    <a:pt x="137" y="91"/>
                    <a:pt x="137" y="90"/>
                    <a:pt x="137" y="90"/>
                  </a:cubicBezTo>
                  <a:cubicBezTo>
                    <a:pt x="137" y="89"/>
                    <a:pt x="138" y="89"/>
                    <a:pt x="138" y="88"/>
                  </a:cubicBezTo>
                  <a:cubicBezTo>
                    <a:pt x="138" y="88"/>
                    <a:pt x="137" y="87"/>
                    <a:pt x="137" y="87"/>
                  </a:cubicBezTo>
                  <a:cubicBezTo>
                    <a:pt x="137" y="86"/>
                    <a:pt x="138" y="85"/>
                    <a:pt x="138" y="85"/>
                  </a:cubicBezTo>
                  <a:cubicBezTo>
                    <a:pt x="138" y="84"/>
                    <a:pt x="138" y="84"/>
                    <a:pt x="138" y="83"/>
                  </a:cubicBezTo>
                  <a:cubicBezTo>
                    <a:pt x="137" y="82"/>
                    <a:pt x="137" y="79"/>
                    <a:pt x="136" y="77"/>
                  </a:cubicBezTo>
                  <a:cubicBezTo>
                    <a:pt x="135" y="76"/>
                    <a:pt x="133" y="75"/>
                    <a:pt x="132" y="74"/>
                  </a:cubicBezTo>
                  <a:cubicBezTo>
                    <a:pt x="136" y="79"/>
                    <a:pt x="135" y="83"/>
                    <a:pt x="135" y="83"/>
                  </a:cubicBezTo>
                  <a:lnTo>
                    <a:pt x="135" y="96"/>
                  </a:lnTo>
                  <a:close/>
                  <a:moveTo>
                    <a:pt x="162" y="93"/>
                  </a:moveTo>
                  <a:cubicBezTo>
                    <a:pt x="162" y="94"/>
                    <a:pt x="162" y="97"/>
                    <a:pt x="164" y="98"/>
                  </a:cubicBezTo>
                  <a:cubicBezTo>
                    <a:pt x="165" y="96"/>
                    <a:pt x="164" y="93"/>
                    <a:pt x="162" y="93"/>
                  </a:cubicBezTo>
                  <a:moveTo>
                    <a:pt x="135" y="109"/>
                  </a:moveTo>
                  <a:cubicBezTo>
                    <a:pt x="135" y="109"/>
                    <a:pt x="138" y="108"/>
                    <a:pt x="138" y="107"/>
                  </a:cubicBezTo>
                  <a:cubicBezTo>
                    <a:pt x="140" y="100"/>
                    <a:pt x="142" y="96"/>
                    <a:pt x="141" y="87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0" y="86"/>
                    <a:pt x="139" y="90"/>
                    <a:pt x="138" y="90"/>
                  </a:cubicBezTo>
                  <a:cubicBezTo>
                    <a:pt x="138" y="97"/>
                    <a:pt x="138" y="102"/>
                    <a:pt x="135" y="109"/>
                  </a:cubicBezTo>
                  <a:moveTo>
                    <a:pt x="143" y="91"/>
                  </a:moveTo>
                  <a:cubicBezTo>
                    <a:pt x="142" y="93"/>
                    <a:pt x="143" y="94"/>
                    <a:pt x="142" y="96"/>
                  </a:cubicBezTo>
                  <a:cubicBezTo>
                    <a:pt x="142" y="100"/>
                    <a:pt x="138" y="122"/>
                    <a:pt x="138" y="126"/>
                  </a:cubicBezTo>
                  <a:cubicBezTo>
                    <a:pt x="140" y="128"/>
                    <a:pt x="142" y="105"/>
                    <a:pt x="143" y="104"/>
                  </a:cubicBezTo>
                  <a:cubicBezTo>
                    <a:pt x="144" y="108"/>
                    <a:pt x="140" y="134"/>
                    <a:pt x="140" y="138"/>
                  </a:cubicBezTo>
                  <a:cubicBezTo>
                    <a:pt x="139" y="138"/>
                    <a:pt x="139" y="140"/>
                    <a:pt x="140" y="140"/>
                  </a:cubicBezTo>
                  <a:cubicBezTo>
                    <a:pt x="141" y="140"/>
                    <a:pt x="142" y="138"/>
                    <a:pt x="143" y="137"/>
                  </a:cubicBezTo>
                  <a:cubicBezTo>
                    <a:pt x="148" y="126"/>
                    <a:pt x="145" y="112"/>
                    <a:pt x="145" y="109"/>
                  </a:cubicBezTo>
                  <a:cubicBezTo>
                    <a:pt x="146" y="107"/>
                    <a:pt x="146" y="105"/>
                    <a:pt x="146" y="102"/>
                  </a:cubicBezTo>
                  <a:cubicBezTo>
                    <a:pt x="146" y="102"/>
                    <a:pt x="145" y="101"/>
                    <a:pt x="145" y="100"/>
                  </a:cubicBezTo>
                  <a:cubicBezTo>
                    <a:pt x="145" y="97"/>
                    <a:pt x="145" y="94"/>
                    <a:pt x="144" y="92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3" y="91"/>
                    <a:pt x="143" y="91"/>
                    <a:pt x="143" y="91"/>
                  </a:cubicBezTo>
                  <a:moveTo>
                    <a:pt x="151" y="97"/>
                  </a:moveTo>
                  <a:cubicBezTo>
                    <a:pt x="151" y="99"/>
                    <a:pt x="151" y="119"/>
                    <a:pt x="154" y="120"/>
                  </a:cubicBezTo>
                  <a:cubicBezTo>
                    <a:pt x="155" y="119"/>
                    <a:pt x="153" y="99"/>
                    <a:pt x="152" y="97"/>
                  </a:cubicBezTo>
                  <a:cubicBezTo>
                    <a:pt x="152" y="97"/>
                    <a:pt x="152" y="98"/>
                    <a:pt x="151" y="97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651195-2E84-4021-B249-37ED77C120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74488" y="5338763"/>
              <a:ext cx="206375" cy="90488"/>
            </a:xfrm>
            <a:custGeom>
              <a:avLst/>
              <a:gdLst>
                <a:gd name="T0" fmla="*/ 107 w 107"/>
                <a:gd name="T1" fmla="*/ 47 h 47"/>
                <a:gd name="T2" fmla="*/ 99 w 107"/>
                <a:gd name="T3" fmla="*/ 47 h 47"/>
                <a:gd name="T4" fmla="*/ 99 w 107"/>
                <a:gd name="T5" fmla="*/ 0 h 47"/>
                <a:gd name="T6" fmla="*/ 107 w 107"/>
                <a:gd name="T7" fmla="*/ 0 h 47"/>
                <a:gd name="T8" fmla="*/ 107 w 107"/>
                <a:gd name="T9" fmla="*/ 47 h 47"/>
                <a:gd name="T10" fmla="*/ 56 w 107"/>
                <a:gd name="T11" fmla="*/ 47 h 47"/>
                <a:gd name="T12" fmla="*/ 69 w 107"/>
                <a:gd name="T13" fmla="*/ 47 h 47"/>
                <a:gd name="T14" fmla="*/ 86 w 107"/>
                <a:gd name="T15" fmla="*/ 40 h 47"/>
                <a:gd name="T16" fmla="*/ 92 w 107"/>
                <a:gd name="T17" fmla="*/ 23 h 47"/>
                <a:gd name="T18" fmla="*/ 86 w 107"/>
                <a:gd name="T19" fmla="*/ 7 h 47"/>
                <a:gd name="T20" fmla="*/ 69 w 107"/>
                <a:gd name="T21" fmla="*/ 0 h 47"/>
                <a:gd name="T22" fmla="*/ 56 w 107"/>
                <a:gd name="T23" fmla="*/ 0 h 47"/>
                <a:gd name="T24" fmla="*/ 56 w 107"/>
                <a:gd name="T25" fmla="*/ 47 h 47"/>
                <a:gd name="T26" fmla="*/ 64 w 107"/>
                <a:gd name="T27" fmla="*/ 7 h 47"/>
                <a:gd name="T28" fmla="*/ 67 w 107"/>
                <a:gd name="T29" fmla="*/ 7 h 47"/>
                <a:gd name="T30" fmla="*/ 84 w 107"/>
                <a:gd name="T31" fmla="*/ 23 h 47"/>
                <a:gd name="T32" fmla="*/ 67 w 107"/>
                <a:gd name="T33" fmla="*/ 40 h 47"/>
                <a:gd name="T34" fmla="*/ 64 w 107"/>
                <a:gd name="T35" fmla="*/ 40 h 47"/>
                <a:gd name="T36" fmla="*/ 64 w 107"/>
                <a:gd name="T37" fmla="*/ 7 h 47"/>
                <a:gd name="T38" fmla="*/ 26 w 107"/>
                <a:gd name="T39" fmla="*/ 31 h 47"/>
                <a:gd name="T40" fmla="*/ 14 w 107"/>
                <a:gd name="T41" fmla="*/ 0 h 47"/>
                <a:gd name="T42" fmla="*/ 7 w 107"/>
                <a:gd name="T43" fmla="*/ 0 h 47"/>
                <a:gd name="T44" fmla="*/ 0 w 107"/>
                <a:gd name="T45" fmla="*/ 47 h 47"/>
                <a:gd name="T46" fmla="*/ 8 w 107"/>
                <a:gd name="T47" fmla="*/ 47 h 47"/>
                <a:gd name="T48" fmla="*/ 13 w 107"/>
                <a:gd name="T49" fmla="*/ 15 h 47"/>
                <a:gd name="T50" fmla="*/ 24 w 107"/>
                <a:gd name="T51" fmla="*/ 47 h 47"/>
                <a:gd name="T52" fmla="*/ 26 w 107"/>
                <a:gd name="T53" fmla="*/ 47 h 47"/>
                <a:gd name="T54" fmla="*/ 38 w 107"/>
                <a:gd name="T55" fmla="*/ 15 h 47"/>
                <a:gd name="T56" fmla="*/ 42 w 107"/>
                <a:gd name="T57" fmla="*/ 47 h 47"/>
                <a:gd name="T58" fmla="*/ 50 w 107"/>
                <a:gd name="T59" fmla="*/ 47 h 47"/>
                <a:gd name="T60" fmla="*/ 43 w 107"/>
                <a:gd name="T61" fmla="*/ 0 h 47"/>
                <a:gd name="T62" fmla="*/ 37 w 107"/>
                <a:gd name="T63" fmla="*/ 0 h 47"/>
                <a:gd name="T64" fmla="*/ 26 w 107"/>
                <a:gd name="T65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47">
                  <a:moveTo>
                    <a:pt x="107" y="47"/>
                  </a:moveTo>
                  <a:cubicBezTo>
                    <a:pt x="99" y="47"/>
                    <a:pt x="99" y="47"/>
                    <a:pt x="99" y="47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107" y="47"/>
                  </a:lnTo>
                  <a:close/>
                  <a:moveTo>
                    <a:pt x="56" y="47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76" y="47"/>
                    <a:pt x="82" y="45"/>
                    <a:pt x="86" y="40"/>
                  </a:cubicBezTo>
                  <a:cubicBezTo>
                    <a:pt x="90" y="36"/>
                    <a:pt x="92" y="30"/>
                    <a:pt x="92" y="23"/>
                  </a:cubicBezTo>
                  <a:cubicBezTo>
                    <a:pt x="92" y="17"/>
                    <a:pt x="90" y="11"/>
                    <a:pt x="86" y="7"/>
                  </a:cubicBezTo>
                  <a:cubicBezTo>
                    <a:pt x="82" y="2"/>
                    <a:pt x="76" y="0"/>
                    <a:pt x="69" y="0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56" y="47"/>
                  </a:lnTo>
                  <a:close/>
                  <a:moveTo>
                    <a:pt x="64" y="7"/>
                  </a:moveTo>
                  <a:cubicBezTo>
                    <a:pt x="67" y="7"/>
                    <a:pt x="67" y="7"/>
                    <a:pt x="67" y="7"/>
                  </a:cubicBezTo>
                  <a:cubicBezTo>
                    <a:pt x="78" y="7"/>
                    <a:pt x="84" y="12"/>
                    <a:pt x="84" y="23"/>
                  </a:cubicBezTo>
                  <a:cubicBezTo>
                    <a:pt x="84" y="34"/>
                    <a:pt x="78" y="40"/>
                    <a:pt x="67" y="40"/>
                  </a:cubicBezTo>
                  <a:cubicBezTo>
                    <a:pt x="64" y="40"/>
                    <a:pt x="64" y="40"/>
                    <a:pt x="64" y="40"/>
                  </a:cubicBezTo>
                  <a:lnTo>
                    <a:pt x="64" y="7"/>
                  </a:lnTo>
                  <a:close/>
                  <a:moveTo>
                    <a:pt x="26" y="3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4256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petus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0" y="2194138"/>
            <a:ext cx="12192000" cy="2891046"/>
          </a:xfrm>
          <a:prstGeom prst="rect">
            <a:avLst/>
          </a:prstGeom>
        </p:spPr>
        <p:txBody>
          <a:bodyPr lIns="1080000" tIns="46800" rIns="1080000" bIns="0" anchor="ctr" anchorCtr="0">
            <a:normAutofit/>
          </a:bodyPr>
          <a:lstStyle>
            <a:lvl1pPr algn="ctr">
              <a:lnSpc>
                <a:spcPts val="6000"/>
              </a:lnSpc>
              <a:defRPr sz="6000" b="1" i="0" baseline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fi-FI" dirty="0"/>
              <a:t>Kiitokset tai lopputervehdys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054" y="980728"/>
            <a:ext cx="1241892" cy="1213408"/>
          </a:xfrm>
          <a:prstGeom prst="rect">
            <a:avLst/>
          </a:prstGeom>
        </p:spPr>
      </p:pic>
      <p:grpSp>
        <p:nvGrpSpPr>
          <p:cNvPr id="18" name="Ryhmitä 17"/>
          <p:cNvGrpSpPr/>
          <p:nvPr userDrawn="1"/>
        </p:nvGrpSpPr>
        <p:grpSpPr>
          <a:xfrm>
            <a:off x="3854069" y="6016933"/>
            <a:ext cx="1315295" cy="276999"/>
            <a:chOff x="6808003" y="6195797"/>
            <a:chExt cx="1315295" cy="276999"/>
          </a:xfrm>
        </p:grpSpPr>
        <p:sp>
          <p:nvSpPr>
            <p:cNvPr id="20" name="Suorakulmio 19"/>
            <p:cNvSpPr/>
            <p:nvPr/>
          </p:nvSpPr>
          <p:spPr>
            <a:xfrm>
              <a:off x="7033709" y="6195797"/>
              <a:ext cx="10895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2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Medium" panose="020B0503020202020204" pitchFamily="34" charset="0"/>
                </a:rPr>
                <a:t>@MDIfriends</a:t>
              </a:r>
            </a:p>
          </p:txBody>
        </p:sp>
        <p:pic>
          <p:nvPicPr>
            <p:cNvPr id="21" name="Kuva 20"/>
            <p:cNvPicPr>
              <a:picLocks noChangeAspect="1"/>
            </p:cNvPicPr>
            <p:nvPr userDrawn="1"/>
          </p:nvPicPr>
          <p:blipFill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003" y="6210516"/>
              <a:ext cx="246380" cy="200660"/>
            </a:xfrm>
            <a:prstGeom prst="rect">
              <a:avLst/>
            </a:prstGeom>
          </p:spPr>
        </p:pic>
      </p:grpSp>
      <p:grpSp>
        <p:nvGrpSpPr>
          <p:cNvPr id="23" name="Ryhmitä 22"/>
          <p:cNvGrpSpPr/>
          <p:nvPr userDrawn="1"/>
        </p:nvGrpSpPr>
        <p:grpSpPr>
          <a:xfrm>
            <a:off x="5838371" y="6009867"/>
            <a:ext cx="1337382" cy="291131"/>
            <a:chOff x="4769692" y="6200278"/>
            <a:chExt cx="1337382" cy="291131"/>
          </a:xfrm>
        </p:grpSpPr>
        <p:sp>
          <p:nvSpPr>
            <p:cNvPr id="24" name="Suorakulmio 23"/>
            <p:cNvSpPr/>
            <p:nvPr userDrawn="1"/>
          </p:nvSpPr>
          <p:spPr>
            <a:xfrm>
              <a:off x="5017485" y="6214410"/>
              <a:ext cx="108958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2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Medium" panose="020B0503020202020204" pitchFamily="34" charset="0"/>
                </a:rPr>
                <a:t>MDIfriends</a:t>
              </a:r>
            </a:p>
          </p:txBody>
        </p:sp>
        <p:pic>
          <p:nvPicPr>
            <p:cNvPr id="31" name="Kuva 30"/>
            <p:cNvPicPr>
              <a:picLocks noChangeAspect="1"/>
            </p:cNvPicPr>
            <p:nvPr userDrawn="1"/>
          </p:nvPicPr>
          <p:blipFill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692" y="6200278"/>
              <a:ext cx="236220" cy="236220"/>
            </a:xfrm>
            <a:prstGeom prst="rect">
              <a:avLst/>
            </a:prstGeom>
          </p:spPr>
        </p:pic>
      </p:grpSp>
      <p:grpSp>
        <p:nvGrpSpPr>
          <p:cNvPr id="36" name="Ryhmitä 35"/>
          <p:cNvGrpSpPr/>
          <p:nvPr userDrawn="1"/>
        </p:nvGrpSpPr>
        <p:grpSpPr>
          <a:xfrm>
            <a:off x="7680176" y="6012445"/>
            <a:ext cx="3240360" cy="291489"/>
            <a:chOff x="8741346" y="6250268"/>
            <a:chExt cx="3240360" cy="291489"/>
          </a:xfrm>
        </p:grpSpPr>
        <p:sp>
          <p:nvSpPr>
            <p:cNvPr id="37" name="Suorakulmio 36"/>
            <p:cNvSpPr/>
            <p:nvPr/>
          </p:nvSpPr>
          <p:spPr>
            <a:xfrm>
              <a:off x="8987192" y="6287841"/>
              <a:ext cx="299451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ts val="1200"/>
                </a:lnSpc>
              </a:pPr>
              <a:r>
                <a:rPr lang="fi-FI" sz="12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Medium" panose="020B0503020202020204" pitchFamily="34" charset="0"/>
                </a:rPr>
                <a:t>Aluekehittämisen konsulttitoimisto MDI</a:t>
              </a:r>
            </a:p>
          </p:txBody>
        </p:sp>
        <p:pic>
          <p:nvPicPr>
            <p:cNvPr id="38" name="Kuva 37"/>
            <p:cNvPicPr>
              <a:picLocks noChangeAspect="1"/>
            </p:cNvPicPr>
            <p:nvPr userDrawn="1"/>
          </p:nvPicPr>
          <p:blipFill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346" y="6250268"/>
              <a:ext cx="248920" cy="248920"/>
            </a:xfrm>
            <a:prstGeom prst="rect">
              <a:avLst/>
            </a:prstGeom>
          </p:spPr>
        </p:pic>
      </p:grpSp>
      <p:grpSp>
        <p:nvGrpSpPr>
          <p:cNvPr id="39" name="Ryhmitä 38"/>
          <p:cNvGrpSpPr/>
          <p:nvPr userDrawn="1"/>
        </p:nvGrpSpPr>
        <p:grpSpPr>
          <a:xfrm>
            <a:off x="2352550" y="6001543"/>
            <a:ext cx="880860" cy="307777"/>
            <a:chOff x="3314011" y="6141569"/>
            <a:chExt cx="880860" cy="307777"/>
          </a:xfrm>
        </p:grpSpPr>
        <p:pic>
          <p:nvPicPr>
            <p:cNvPr id="40" name="Kuva 39"/>
            <p:cNvPicPr>
              <a:picLocks noChangeAspect="1"/>
            </p:cNvPicPr>
            <p:nvPr userDrawn="1"/>
          </p:nvPicPr>
          <p:blipFill>
            <a:blip r:embed="rId6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011" y="6172475"/>
              <a:ext cx="246380" cy="248920"/>
            </a:xfrm>
            <a:prstGeom prst="rect">
              <a:avLst/>
            </a:prstGeom>
          </p:spPr>
        </p:pic>
        <p:sp>
          <p:nvSpPr>
            <p:cNvPr id="41" name="Suorakulmio 40"/>
            <p:cNvSpPr/>
            <p:nvPr userDrawn="1"/>
          </p:nvSpPr>
          <p:spPr>
            <a:xfrm>
              <a:off x="3542127" y="6141569"/>
              <a:ext cx="652744" cy="30777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fi-FI" sz="14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Medium" panose="020B0503020202020204" pitchFamily="34" charset="0"/>
                  <a:cs typeface="+mj-cs"/>
                </a:rPr>
                <a:t>mdi.fi</a:t>
              </a:r>
            </a:p>
          </p:txBody>
        </p:sp>
      </p:grpSp>
      <p:sp>
        <p:nvSpPr>
          <p:cNvPr id="2" name="Tekstiruutu 1"/>
          <p:cNvSpPr txBox="1"/>
          <p:nvPr userDrawn="1"/>
        </p:nvSpPr>
        <p:spPr bwMode="auto">
          <a:xfrm>
            <a:off x="3410768" y="631104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873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B21336-14FE-217B-70B2-8BC62604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Arial" panose="020B0604020202020204" pitchFamily="34" charset="0"/>
                <a:cs typeface="Arial" panose="020B0604020202020204" pitchFamily="34" charset="0"/>
              </a:rPr>
              <a:t>Puheenjohtajisto 2025</a:t>
            </a:r>
            <a:r>
              <a:rPr 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b="1" dirty="0"/>
              <a:t>	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BFD7BE-F672-E1D4-4A21-7435D426D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83110"/>
            <a:ext cx="10053320" cy="5574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Puheenjohtaja Routila Panu, hallituksen puheenjohtaja, Syväranta Group Oy, Naantali	</a:t>
            </a:r>
          </a:p>
          <a:p>
            <a:pPr marL="0" indent="0">
              <a:buNone/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I varapuheenjohtaja Penttilä Tomi, tuotantojohtaja, Bayer Oy, Turku</a:t>
            </a:r>
          </a:p>
          <a:p>
            <a:pPr marL="0" indent="0">
              <a:buNone/>
            </a:pP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II varapuheenjohtaja Langh Linda, toimitusjohtaja, Pesupalvelu Hans Langh Oy, Piikkiö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77D7B8-6E77-54E0-2E12-69C2AB43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064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3516B-FF7D-1C87-0E29-8BC92303F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42C611-A2F6-3A16-6156-6C5075BA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  <a:t>VALTUUSTO </a:t>
            </a:r>
            <a:r>
              <a:rPr lang="fi-FI" sz="4400" dirty="0">
                <a:latin typeface="Arial" panose="020B0604020202020204" pitchFamily="34" charset="0"/>
                <a:cs typeface="Arial" panose="020B0604020202020204" pitchFamily="34" charset="0"/>
              </a:rPr>
              <a:t>2025–2027</a:t>
            </a:r>
            <a:br>
              <a:rPr lang="fi-FI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3600" dirty="0">
                <a:effectLst/>
                <a:latin typeface="CG Time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6B1C2E-1344-B596-B646-8AD1E663B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Aaltonen Juha, aluejohtaja, Finavia Oyj Länsi-Suomen alue Turun lentoasema, Turku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Arvonen Pertti, hallituksen puheenjohtaja, UWIS Oy, Turku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Eklund Toni, toimitusjohtaja, Universtas Oy, Turku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i-FI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Flinkman</a:t>
            </a:r>
            <a:r>
              <a:rPr lang="fi-FI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Pasi, toimitusjohtaja, Raisio Oyj, Raisio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Isotalo Kalle, toimitusjohtaja, Antti-Teollisuus Oy, </a:t>
            </a:r>
            <a:r>
              <a:rPr lang="fi-FI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Kanunki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Jerkku Sami, toimitusjohtaja, </a:t>
            </a:r>
            <a:r>
              <a:rPr lang="fi-FI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Marine</a:t>
            </a: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Diesel Finland Oy, Lieto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Jokisuu Pekka, hallituksen puheenjohtaja, Kultaranta Resort Oy, Naantali 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Ketonen Timo, hallituksen puheenjohtaja, TS-Yhtymä Oy, Turku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Kulmala Jarmo, aluejohtaja, If Vahinkovakuutusyhtiö Oyj, Turku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Lahtinen </a:t>
            </a:r>
            <a:r>
              <a:rPr lang="fi-FI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Seppo, toimitusjohtaja</a:t>
            </a: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Lowell</a:t>
            </a: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Suomi Oy, Turku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Mäkinen Eero, </a:t>
            </a:r>
            <a:r>
              <a:rPr lang="fi-FI" sz="18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hallituksen puheenjohtaja</a:t>
            </a: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Trafomic</a:t>
            </a: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Oy, Raisio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Peura Sami, toimitusjohtaja, Lounaisrannikon Osuuspankki, Uusikaupunki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Puolimatka Arto, toimitusjohtaja, </a:t>
            </a:r>
            <a:r>
              <a:rPr lang="fi-FI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Rausanne</a:t>
            </a:r>
            <a:r>
              <a:rPr lang="fi-FI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Oy, Turku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Ruohola Jarkko, hallituksen puheenjohtaja, Edelle Oy, Turku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Välilä Juuso, paikallisjohtaja, Sandvik Mining and Construction Oy Loaders Turku, Tku</a:t>
            </a:r>
            <a:endParaRPr lang="fi-FI" sz="1800" dirty="0">
              <a:effectLst/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076D0E-224F-184B-4174-27D3D98F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72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E4A77C-5374-03CB-1303-F9DE22D8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  <a:t>VALTUUSTO </a:t>
            </a:r>
            <a:r>
              <a:rPr lang="fi-FI" sz="4400" dirty="0">
                <a:latin typeface="Arial" panose="020B0604020202020204" pitchFamily="34" charset="0"/>
                <a:cs typeface="Arial" panose="020B0604020202020204" pitchFamily="34" charset="0"/>
              </a:rPr>
              <a:t>2024–2026</a:t>
            </a:r>
            <a:br>
              <a:rPr lang="fi-FI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3600" dirty="0">
                <a:effectLst/>
                <a:latin typeface="CG Time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51A8D6-414E-1DB2-B48B-DB95F4DD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Alanen Satu, toimitusjohtaja, BSM-palvelut Oy - NMKY-Sosiaalipalvelut, Turku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Granlund Markus, dekaani, Turun yliopiston kauppakorkeakoulu, Turku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Hantula Mari, toimitusjohtaja, Kauppakeskus Mylly, Raisio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Heinonen Jukka, Vice President, Cargotec Oyj, Turku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Karhu Antero, tuotantojohtaja, Valmet Automotive Oy, Uusikaupunki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Laaksonen Paavo, kehittämisjohtaja, Loimaan kaupunki, Loimaa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Leino Liisa, teollisuusneuvos, Leino Group Oy, Salo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b="1" dirty="0">
                <a:latin typeface="Verdana" panose="020B0604030504040204" pitchFamily="34" charset="0"/>
                <a:ea typeface="Verdana" panose="020B0604030504040204" pitchFamily="34" charset="0"/>
              </a:rPr>
              <a:t>Leppänen Laura, kaupunginjohtaja, Naantalin kaupunki, Naantali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Lindström Jan, Head of </a:t>
            </a:r>
            <a:r>
              <a:rPr lang="fi-FI" sz="6800" dirty="0" err="1">
                <a:latin typeface="Verdana" panose="020B0604030504040204" pitchFamily="34" charset="0"/>
                <a:ea typeface="Verdana" panose="020B0604030504040204" pitchFamily="34" charset="0"/>
              </a:rPr>
              <a:t>Procurement</a:t>
            </a: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, Valmet Technologies Oy, Raisio  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Malén Elina, COO, Dream Devices, Turku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 err="1">
                <a:latin typeface="Verdana" panose="020B0604030504040204" pitchFamily="34" charset="0"/>
                <a:ea typeface="Verdana" panose="020B0604030504040204" pitchFamily="34" charset="0"/>
              </a:rPr>
              <a:t>Pippingsköld</a:t>
            </a: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 Tom, President and CEO, Finnlines PLC, Helsinki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Rantala Jukka, toimitusjohtaja, Cadmatic Oy, Turku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Salo Harri, johtaja, Turku Energia Oy, Turku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Salonen Juha, toimitusjohtaja, Leipomo Salonen Oy, Turku</a:t>
            </a:r>
          </a:p>
          <a:p>
            <a:pPr marL="0" indent="0">
              <a:lnSpc>
                <a:spcPts val="1200"/>
              </a:lnSpc>
              <a:buNone/>
            </a:pPr>
            <a:r>
              <a:rPr lang="fi-FI" sz="6800" dirty="0">
                <a:latin typeface="Verdana" panose="020B0604030504040204" pitchFamily="34" charset="0"/>
                <a:ea typeface="Verdana" panose="020B0604030504040204" pitchFamily="34" charset="0"/>
              </a:rPr>
              <a:t>Väisänen Eetu, yksikön johtaja, Destia Oy, Turku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84C0856-B03F-55AC-62FD-60C53E32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57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4092D-5DBD-A1A1-8011-C3C679A1E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9A8F81-AD00-52F4-F6D5-6CCD7A4C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4400" dirty="0">
                <a:latin typeface="Arial" panose="020B0604020202020204" pitchFamily="34" charset="0"/>
                <a:cs typeface="Arial" panose="020B0604020202020204" pitchFamily="34" charset="0"/>
              </a:rPr>
              <a:t>VALTUUSTO </a:t>
            </a:r>
            <a:r>
              <a:rPr lang="fi-FI" sz="4400" dirty="0">
                <a:latin typeface="Arial" panose="020B0604020202020204" pitchFamily="34" charset="0"/>
                <a:cs typeface="Arial" panose="020B0604020202020204" pitchFamily="34" charset="0"/>
              </a:rPr>
              <a:t>2023–2025</a:t>
            </a:r>
            <a:br>
              <a:rPr lang="fi-FI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3600" dirty="0">
                <a:effectLst/>
                <a:latin typeface="CG Time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9E1B96-B8D4-AFB1-F68E-32699EF71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191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Aaltonen Hannu, toimitusjohtaja, Mahile Oy, Turku</a:t>
            </a: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Haarala Pasi, toimitusjohtaja, Naantalin Energia Oy ja Naantalin Satama Oy, Naantali </a:t>
            </a: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Haglund Carl, toimitusjohtaja, Eläkevakuutusosakeyhtiö Veritas, Turku </a:t>
            </a: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Helokoski Juha, toimitusjohtaja, </a:t>
            </a:r>
            <a:r>
              <a:rPr lang="fi-FI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Eckes</a:t>
            </a: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-Granini Finland Oy Ab, Turku</a:t>
            </a: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Kuusniemi Riikka, toimitusjohtaja, Sunborn Oy, Turku</a:t>
            </a:r>
          </a:p>
          <a:p>
            <a:pPr marL="0" indent="0">
              <a:lnSpc>
                <a:spcPts val="1200"/>
              </a:lnSpc>
              <a:buNone/>
              <a:tabLst>
                <a:tab pos="27051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Lehmusvuori Esa, aluejohtaja, NCC Rakennus Oy Lounais-Suomi, Turku</a:t>
            </a:r>
          </a:p>
          <a:p>
            <a:pPr marL="0" indent="0">
              <a:lnSpc>
                <a:spcPts val="1200"/>
              </a:lnSpc>
              <a:buNone/>
              <a:tabLst>
                <a:tab pos="27051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Lehtosalo Marko,</a:t>
            </a: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aluejohtaja, Nordea Pankki Suomi Oyj, Turku</a:t>
            </a: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Lohisto Sami, tehdaspäällikkö, </a:t>
            </a:r>
            <a:r>
              <a:rPr lang="fi-FI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Pilkington</a:t>
            </a: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Automotive Finland Oy Laitilan tehdas, Laitila</a:t>
            </a:r>
          </a:p>
          <a:p>
            <a:pPr marL="0" indent="0">
              <a:lnSpc>
                <a:spcPts val="1200"/>
              </a:lnSpc>
              <a:buNone/>
              <a:tabLst>
                <a:tab pos="27051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Markkula Matti, hallituksen puheenjohtaja, </a:t>
            </a:r>
            <a:r>
              <a:rPr lang="fi-FI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Kuntec</a:t>
            </a: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Oy, Turku</a:t>
            </a:r>
          </a:p>
          <a:p>
            <a:pPr marL="0" indent="0">
              <a:lnSpc>
                <a:spcPts val="1200"/>
              </a:lnSpc>
              <a:buNone/>
              <a:tabLst>
                <a:tab pos="27051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Meri Jyrki, aluejohtaja, YIT Rakennus Oy Talonrakennus, Turku</a:t>
            </a:r>
            <a:endParaRPr lang="fi-FI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Rantanen Marja-Terttu, kehitysjohtaja, Idea Group Oy, Turku</a:t>
            </a: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Ruohola Jyrki, asiakkuusjohtaja, </a:t>
            </a:r>
            <a:r>
              <a:rPr lang="fi-FI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Accountor</a:t>
            </a: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Loimaa Oy, Loimaa</a:t>
            </a: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Sjöroos Niko, talouspäällikkö, Alfons Håkans Oy Ab, Turku  </a:t>
            </a: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229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Valtonen Ville, Senior Consultant, </a:t>
            </a:r>
            <a:r>
              <a:rPr lang="fi-FI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Momentous</a:t>
            </a: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Oy, Turku </a:t>
            </a:r>
          </a:p>
          <a:p>
            <a:pPr marL="0" indent="0">
              <a:lnSpc>
                <a:spcPts val="1200"/>
              </a:lnSpc>
              <a:buNone/>
              <a:tabLst>
                <a:tab pos="-180340" algn="l"/>
                <a:tab pos="270510" algn="l"/>
                <a:tab pos="662940" algn="l"/>
                <a:tab pos="810260" algn="l"/>
                <a:tab pos="1645920" algn="l"/>
                <a:tab pos="2468880" algn="l"/>
                <a:tab pos="3291840" algn="l"/>
                <a:tab pos="4114800" algn="l"/>
                <a:tab pos="4937760" algn="l"/>
              </a:tabLst>
            </a:pPr>
            <a:r>
              <a:rPr lang="fi-FI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Vuorinen Pasi, toimitusjohtaja, Kas-Par Oy, Turku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7C157DF-D774-D727-D642-AD9BA0AB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064945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2_MDIMIDI">
  <a:themeElements>
    <a:clrScheme name="Mukautetut 11">
      <a:dk1>
        <a:srgbClr val="000000"/>
      </a:dk1>
      <a:lt1>
        <a:srgbClr val="FFFFFF"/>
      </a:lt1>
      <a:dk2>
        <a:srgbClr val="EA564F"/>
      </a:dk2>
      <a:lt2>
        <a:srgbClr val="E7E6E6"/>
      </a:lt2>
      <a:accent1>
        <a:srgbClr val="502F46"/>
      </a:accent1>
      <a:accent2>
        <a:srgbClr val="853B55"/>
      </a:accent2>
      <a:accent3>
        <a:srgbClr val="E4C289"/>
      </a:accent3>
      <a:accent4>
        <a:srgbClr val="FFC000"/>
      </a:accent4>
      <a:accent5>
        <a:srgbClr val="C66848"/>
      </a:accent5>
      <a:accent6>
        <a:srgbClr val="899AA6"/>
      </a:accent6>
      <a:hlink>
        <a:srgbClr val="E9426C"/>
      </a:hlink>
      <a:folHlink>
        <a:srgbClr val="B33353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alpha val="82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DI ppt-esityspohja 190507-v2" id="{C5EBA5DD-94B2-8D4D-8CA7-5537870F9155}" vid="{33D2D68E-7E52-724D-81DE-44FD8CE1368F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C15EADB0630348842F951FC64965BE" ma:contentTypeVersion="13" ma:contentTypeDescription="Luo uusi asiakirja." ma:contentTypeScope="" ma:versionID="0b6d3eb8b09141b90a26cdda7b1b6cd0">
  <xsd:schema xmlns:xsd="http://www.w3.org/2001/XMLSchema" xmlns:xs="http://www.w3.org/2001/XMLSchema" xmlns:p="http://schemas.microsoft.com/office/2006/metadata/properties" xmlns:ns2="b7f530a0-03de-43bc-a8c6-44f1d1c9dbea" xmlns:ns3="11f1c30f-5dbf-42ad-8dcd-3a50249151a4" targetNamespace="http://schemas.microsoft.com/office/2006/metadata/properties" ma:root="true" ma:fieldsID="c146d6db68c0fec8bad9d3729f467373" ns2:_="" ns3:_="">
    <xsd:import namespace="b7f530a0-03de-43bc-a8c6-44f1d1c9dbea"/>
    <xsd:import namespace="11f1c30f-5dbf-42ad-8dcd-3a5024915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530a0-03de-43bc-a8c6-44f1d1c9d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1c30f-5dbf-42ad-8dcd-3a5024915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79CD7-0B99-4BC3-96FC-5F85EC6CB9AD}">
  <ds:schemaRefs>
    <ds:schemaRef ds:uri="http://schemas.microsoft.com/sharepoint/v3"/>
    <ds:schemaRef ds:uri="9f4078dc-ba5d-493f-8496-a98dc0419ce6"/>
    <ds:schemaRef ds:uri="b800c9cb-5c60-42af-b1ec-b1eb6a7fc4e0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539EEB-E5B8-4305-A7A0-785D4320B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530a0-03de-43bc-a8c6-44f1d1c9dbea"/>
    <ds:schemaRef ds:uri="11f1c30f-5dbf-42ad-8dcd-3a5024915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F7524E-C4D6-476E-A470-EAABBB8580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Kkauppakamarin PowerPoint pohja_2020</Template>
  <TotalTime>2223</TotalTime>
  <Words>557</Words>
  <Application>Microsoft Office PowerPoint</Application>
  <PresentationFormat>Laajakuva</PresentationFormat>
  <Paragraphs>58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4</vt:i4>
      </vt:variant>
    </vt:vector>
  </HeadingPairs>
  <TitlesOfParts>
    <vt:vector size="19" baseType="lpstr">
      <vt:lpstr>Arial</vt:lpstr>
      <vt:lpstr>Avenir Next</vt:lpstr>
      <vt:lpstr>Avenir Next Demi Bold</vt:lpstr>
      <vt:lpstr>Avenir Next Medium</vt:lpstr>
      <vt:lpstr>Calibri</vt:lpstr>
      <vt:lpstr>Century Gothic</vt:lpstr>
      <vt:lpstr>CG Times</vt:lpstr>
      <vt:lpstr>Montserrat</vt:lpstr>
      <vt:lpstr>Verdana</vt:lpstr>
      <vt:lpstr>Keskuskauppakamarin pohja</vt:lpstr>
      <vt:lpstr>Beige</vt:lpstr>
      <vt:lpstr>Sininen</vt:lpstr>
      <vt:lpstr>Pinkki</vt:lpstr>
      <vt:lpstr>Lime</vt:lpstr>
      <vt:lpstr>2_MDIMIDI</vt:lpstr>
      <vt:lpstr>Puheenjohtajisto 2025   </vt:lpstr>
      <vt:lpstr>   VALTUUSTO 2025–2027   </vt:lpstr>
      <vt:lpstr>   VALTUUSTO 2024–2026   </vt:lpstr>
      <vt:lpstr>   VALTUUSTO 2023–2025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Elyn tienpito ja liikenne</dc:title>
  <dc:creator>Taina Pärkö-Luotonen</dc:creator>
  <cp:keywords>Keskuskauppakamari</cp:keywords>
  <cp:lastModifiedBy>Taina Pärkö-Luotonen</cp:lastModifiedBy>
  <cp:revision>208</cp:revision>
  <dcterms:created xsi:type="dcterms:W3CDTF">2022-01-24T08:40:32Z</dcterms:created>
  <dcterms:modified xsi:type="dcterms:W3CDTF">2024-12-03T13:08:50Z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0x01010040C15EADB0630348842F951FC64965BE</vt:lpwstr>
  </property>
</Properties>
</file>